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8" r:id="rId7"/>
    <p:sldId id="259" r:id="rId8"/>
    <p:sldId id="258" r:id="rId9"/>
    <p:sldId id="260" r:id="rId10"/>
    <p:sldId id="261" r:id="rId11"/>
    <p:sldId id="262" r:id="rId12"/>
    <p:sldId id="263" r:id="rId13"/>
    <p:sldId id="264" r:id="rId14"/>
    <p:sldId id="266" r:id="rId15"/>
    <p:sldId id="265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1FE389-6396-4F3A-89BB-F99C4732931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9B62E05-03A1-4496-A1F0-E50B41EC7817}">
      <dgm:prSet/>
      <dgm:spPr/>
      <dgm:t>
        <a:bodyPr/>
        <a:lstStyle/>
        <a:p>
          <a:r>
            <a:rPr lang="en-US"/>
            <a:t>Motivation</a:t>
          </a:r>
        </a:p>
      </dgm:t>
    </dgm:pt>
    <dgm:pt modelId="{2D386CAB-C3CF-4BBD-9CA3-896A4D56769B}" type="parTrans" cxnId="{6E6696EC-9654-452E-A6AD-C1DF5621A36E}">
      <dgm:prSet/>
      <dgm:spPr/>
      <dgm:t>
        <a:bodyPr/>
        <a:lstStyle/>
        <a:p>
          <a:endParaRPr lang="en-US"/>
        </a:p>
      </dgm:t>
    </dgm:pt>
    <dgm:pt modelId="{1FDC2AD9-BE61-48BA-BA3D-5EB8D60B8B18}" type="sibTrans" cxnId="{6E6696EC-9654-452E-A6AD-C1DF5621A36E}">
      <dgm:prSet/>
      <dgm:spPr/>
      <dgm:t>
        <a:bodyPr/>
        <a:lstStyle/>
        <a:p>
          <a:endParaRPr lang="en-US"/>
        </a:p>
      </dgm:t>
    </dgm:pt>
    <dgm:pt modelId="{58788A5C-25A2-4A48-8333-84A2587C43AF}">
      <dgm:prSet/>
      <dgm:spPr/>
      <dgm:t>
        <a:bodyPr/>
        <a:lstStyle/>
        <a:p>
          <a:r>
            <a:rPr lang="en-US"/>
            <a:t>Give yourself short term and long-term benefits</a:t>
          </a:r>
        </a:p>
      </dgm:t>
    </dgm:pt>
    <dgm:pt modelId="{A93C1E2E-860E-4599-989C-6CB05DC953CC}" type="parTrans" cxnId="{5F04A4FF-E3B7-4A57-9A67-8E5C24977830}">
      <dgm:prSet/>
      <dgm:spPr/>
      <dgm:t>
        <a:bodyPr/>
        <a:lstStyle/>
        <a:p>
          <a:endParaRPr lang="en-US"/>
        </a:p>
      </dgm:t>
    </dgm:pt>
    <dgm:pt modelId="{CC6FE2E6-928C-4F05-AB81-BEA900A68318}" type="sibTrans" cxnId="{5F04A4FF-E3B7-4A57-9A67-8E5C24977830}">
      <dgm:prSet/>
      <dgm:spPr/>
      <dgm:t>
        <a:bodyPr/>
        <a:lstStyle/>
        <a:p>
          <a:endParaRPr lang="en-US"/>
        </a:p>
      </dgm:t>
    </dgm:pt>
    <dgm:pt modelId="{18B4F628-E670-489C-B3F9-5B8023DD4D88}">
      <dgm:prSet/>
      <dgm:spPr/>
      <dgm:t>
        <a:bodyPr/>
        <a:lstStyle/>
        <a:p>
          <a:r>
            <a:rPr lang="en-US"/>
            <a:t>Habit of doing it every other day/everyday</a:t>
          </a:r>
        </a:p>
      </dgm:t>
    </dgm:pt>
    <dgm:pt modelId="{5711D78A-646E-4202-A6AA-B24DE568F29C}" type="parTrans" cxnId="{1ED22AEC-6FDE-4712-8C8F-681200CBEF35}">
      <dgm:prSet/>
      <dgm:spPr/>
      <dgm:t>
        <a:bodyPr/>
        <a:lstStyle/>
        <a:p>
          <a:endParaRPr lang="en-US"/>
        </a:p>
      </dgm:t>
    </dgm:pt>
    <dgm:pt modelId="{E9540EE9-D9B4-4383-A375-50DE54112D5A}" type="sibTrans" cxnId="{1ED22AEC-6FDE-4712-8C8F-681200CBEF35}">
      <dgm:prSet/>
      <dgm:spPr/>
      <dgm:t>
        <a:bodyPr/>
        <a:lstStyle/>
        <a:p>
          <a:endParaRPr lang="en-US"/>
        </a:p>
      </dgm:t>
    </dgm:pt>
    <dgm:pt modelId="{9BF2012D-E47F-4E60-BBF2-106D2F17C0C4}">
      <dgm:prSet/>
      <dgm:spPr/>
      <dgm:t>
        <a:bodyPr/>
        <a:lstStyle/>
        <a:p>
          <a:r>
            <a:rPr lang="en-US"/>
            <a:t>A cue that reminds you of your calm nature</a:t>
          </a:r>
        </a:p>
      </dgm:t>
    </dgm:pt>
    <dgm:pt modelId="{85A53305-197E-46F8-9583-BBE19F5848F9}" type="parTrans" cxnId="{5320640B-E81C-49D2-8C0B-00BA6B9AEAA9}">
      <dgm:prSet/>
      <dgm:spPr/>
      <dgm:t>
        <a:bodyPr/>
        <a:lstStyle/>
        <a:p>
          <a:endParaRPr lang="en-US"/>
        </a:p>
      </dgm:t>
    </dgm:pt>
    <dgm:pt modelId="{4890A320-3A96-4261-B327-D72EF414E679}" type="sibTrans" cxnId="{5320640B-E81C-49D2-8C0B-00BA6B9AEAA9}">
      <dgm:prSet/>
      <dgm:spPr/>
      <dgm:t>
        <a:bodyPr/>
        <a:lstStyle/>
        <a:p>
          <a:endParaRPr lang="en-US"/>
        </a:p>
      </dgm:t>
    </dgm:pt>
    <dgm:pt modelId="{A5470395-7515-4EF9-BBDD-CD75AC183196}">
      <dgm:prSet/>
      <dgm:spPr/>
      <dgm:t>
        <a:bodyPr/>
        <a:lstStyle/>
        <a:p>
          <a:r>
            <a:rPr lang="en-US"/>
            <a:t>Benefits:</a:t>
          </a:r>
        </a:p>
      </dgm:t>
    </dgm:pt>
    <dgm:pt modelId="{621D7042-367C-41F0-B45E-D31583799808}" type="parTrans" cxnId="{3C9B4EC4-D803-4FCC-96FF-E8650884709B}">
      <dgm:prSet/>
      <dgm:spPr/>
      <dgm:t>
        <a:bodyPr/>
        <a:lstStyle/>
        <a:p>
          <a:endParaRPr lang="en-US"/>
        </a:p>
      </dgm:t>
    </dgm:pt>
    <dgm:pt modelId="{F3699141-FD67-4CD0-A3B3-0F2923961D41}" type="sibTrans" cxnId="{3C9B4EC4-D803-4FCC-96FF-E8650884709B}">
      <dgm:prSet/>
      <dgm:spPr/>
      <dgm:t>
        <a:bodyPr/>
        <a:lstStyle/>
        <a:p>
          <a:endParaRPr lang="en-US"/>
        </a:p>
      </dgm:t>
    </dgm:pt>
    <dgm:pt modelId="{6D7B3356-6886-49DF-AB5D-3F94CA363015}">
      <dgm:prSet/>
      <dgm:spPr/>
      <dgm:t>
        <a:bodyPr/>
        <a:lstStyle/>
        <a:p>
          <a:r>
            <a:rPr lang="en-US"/>
            <a:t>A technique to serve for long time(different from others)</a:t>
          </a:r>
        </a:p>
      </dgm:t>
    </dgm:pt>
    <dgm:pt modelId="{EACC7D68-46E3-40A8-8494-D75ACCB4B738}" type="parTrans" cxnId="{AC5D58D2-281A-4FF3-92D0-C2607C69B7F7}">
      <dgm:prSet/>
      <dgm:spPr/>
      <dgm:t>
        <a:bodyPr/>
        <a:lstStyle/>
        <a:p>
          <a:endParaRPr lang="en-US"/>
        </a:p>
      </dgm:t>
    </dgm:pt>
    <dgm:pt modelId="{10478823-7703-4331-BB81-791758EDA16C}" type="sibTrans" cxnId="{AC5D58D2-281A-4FF3-92D0-C2607C69B7F7}">
      <dgm:prSet/>
      <dgm:spPr/>
      <dgm:t>
        <a:bodyPr/>
        <a:lstStyle/>
        <a:p>
          <a:endParaRPr lang="en-US"/>
        </a:p>
      </dgm:t>
    </dgm:pt>
    <dgm:pt modelId="{F37B5639-A5A0-4DC5-9CAA-3F9C8B43D5E1}">
      <dgm:prSet/>
      <dgm:spPr/>
      <dgm:t>
        <a:bodyPr/>
        <a:lstStyle/>
        <a:p>
          <a:r>
            <a:rPr lang="en-US"/>
            <a:t>Short term relief of pain(release of endorphins and serotonin)</a:t>
          </a:r>
        </a:p>
      </dgm:t>
    </dgm:pt>
    <dgm:pt modelId="{54AB1392-943C-4CAF-8C4D-EAE998F21F99}" type="parTrans" cxnId="{270CAA0C-F465-40D7-BF43-3DD814135E8B}">
      <dgm:prSet/>
      <dgm:spPr/>
      <dgm:t>
        <a:bodyPr/>
        <a:lstStyle/>
        <a:p>
          <a:endParaRPr lang="en-US"/>
        </a:p>
      </dgm:t>
    </dgm:pt>
    <dgm:pt modelId="{CB2CB9A3-B2C7-47B6-A4F0-850E4F58F97A}" type="sibTrans" cxnId="{270CAA0C-F465-40D7-BF43-3DD814135E8B}">
      <dgm:prSet/>
      <dgm:spPr/>
      <dgm:t>
        <a:bodyPr/>
        <a:lstStyle/>
        <a:p>
          <a:endParaRPr lang="en-US"/>
        </a:p>
      </dgm:t>
    </dgm:pt>
    <dgm:pt modelId="{FD039747-5E10-47C9-979E-B647DCE6C052}">
      <dgm:prSet/>
      <dgm:spPr/>
      <dgm:t>
        <a:bodyPr/>
        <a:lstStyle/>
        <a:p>
          <a:r>
            <a:rPr lang="en-US"/>
            <a:t>Productivity/ Better academic success</a:t>
          </a:r>
        </a:p>
      </dgm:t>
    </dgm:pt>
    <dgm:pt modelId="{A3730C60-A313-4A73-92FD-B4A4B1372C6D}" type="parTrans" cxnId="{E5B2158E-6CCF-4715-83EA-842F2F9D1A30}">
      <dgm:prSet/>
      <dgm:spPr/>
      <dgm:t>
        <a:bodyPr/>
        <a:lstStyle/>
        <a:p>
          <a:endParaRPr lang="en-US"/>
        </a:p>
      </dgm:t>
    </dgm:pt>
    <dgm:pt modelId="{21F7352B-36FC-4817-A2AE-B3061FA56FFC}" type="sibTrans" cxnId="{E5B2158E-6CCF-4715-83EA-842F2F9D1A30}">
      <dgm:prSet/>
      <dgm:spPr/>
      <dgm:t>
        <a:bodyPr/>
        <a:lstStyle/>
        <a:p>
          <a:endParaRPr lang="en-US"/>
        </a:p>
      </dgm:t>
    </dgm:pt>
    <dgm:pt modelId="{28F94FD7-11AB-4BB7-90B7-0529B25997ED}" type="pres">
      <dgm:prSet presAssocID="{231FE389-6396-4F3A-89BB-F99C4732931C}" presName="linear" presStyleCnt="0">
        <dgm:presLayoutVars>
          <dgm:dir/>
          <dgm:animLvl val="lvl"/>
          <dgm:resizeHandles val="exact"/>
        </dgm:presLayoutVars>
      </dgm:prSet>
      <dgm:spPr/>
    </dgm:pt>
    <dgm:pt modelId="{EC7DD9EE-450A-4FD8-9974-FAD58EA68633}" type="pres">
      <dgm:prSet presAssocID="{89B62E05-03A1-4496-A1F0-E50B41EC7817}" presName="parentLin" presStyleCnt="0"/>
      <dgm:spPr/>
    </dgm:pt>
    <dgm:pt modelId="{49547BDA-9E10-4DF7-BC33-324D43964114}" type="pres">
      <dgm:prSet presAssocID="{89B62E05-03A1-4496-A1F0-E50B41EC7817}" presName="parentLeftMargin" presStyleLbl="node1" presStyleIdx="0" presStyleCnt="2"/>
      <dgm:spPr/>
    </dgm:pt>
    <dgm:pt modelId="{A9655CCD-61AA-4012-8C03-92496944EF1A}" type="pres">
      <dgm:prSet presAssocID="{89B62E05-03A1-4496-A1F0-E50B41EC781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44891BF-2D14-486D-982C-D9AC3423879A}" type="pres">
      <dgm:prSet presAssocID="{89B62E05-03A1-4496-A1F0-E50B41EC7817}" presName="negativeSpace" presStyleCnt="0"/>
      <dgm:spPr/>
    </dgm:pt>
    <dgm:pt modelId="{49B8863B-6B5B-42FD-98F5-FDBC86B8658A}" type="pres">
      <dgm:prSet presAssocID="{89B62E05-03A1-4496-A1F0-E50B41EC7817}" presName="childText" presStyleLbl="conFgAcc1" presStyleIdx="0" presStyleCnt="2">
        <dgm:presLayoutVars>
          <dgm:bulletEnabled val="1"/>
        </dgm:presLayoutVars>
      </dgm:prSet>
      <dgm:spPr/>
    </dgm:pt>
    <dgm:pt modelId="{B29FF1CA-9625-4D93-9546-CC295DEC708C}" type="pres">
      <dgm:prSet presAssocID="{1FDC2AD9-BE61-48BA-BA3D-5EB8D60B8B18}" presName="spaceBetweenRectangles" presStyleCnt="0"/>
      <dgm:spPr/>
    </dgm:pt>
    <dgm:pt modelId="{BDD8FDC4-C360-4694-8E77-ACF769BACE4B}" type="pres">
      <dgm:prSet presAssocID="{A5470395-7515-4EF9-BBDD-CD75AC183196}" presName="parentLin" presStyleCnt="0"/>
      <dgm:spPr/>
    </dgm:pt>
    <dgm:pt modelId="{725FE381-D2D7-4E90-B65A-544233E6DAFE}" type="pres">
      <dgm:prSet presAssocID="{A5470395-7515-4EF9-BBDD-CD75AC183196}" presName="parentLeftMargin" presStyleLbl="node1" presStyleIdx="0" presStyleCnt="2"/>
      <dgm:spPr/>
    </dgm:pt>
    <dgm:pt modelId="{63EEC127-8F94-4290-84EE-05C1271EFDBA}" type="pres">
      <dgm:prSet presAssocID="{A5470395-7515-4EF9-BBDD-CD75AC18319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48AF541-1499-4180-8A3F-8FFA07188FE7}" type="pres">
      <dgm:prSet presAssocID="{A5470395-7515-4EF9-BBDD-CD75AC183196}" presName="negativeSpace" presStyleCnt="0"/>
      <dgm:spPr/>
    </dgm:pt>
    <dgm:pt modelId="{0E944689-D0CF-4129-8F51-4F66A8CCDE3B}" type="pres">
      <dgm:prSet presAssocID="{A5470395-7515-4EF9-BBDD-CD75AC18319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EBD8401-C700-4935-BE3C-5F5C69ABABD8}" type="presOf" srcId="{231FE389-6396-4F3A-89BB-F99C4732931C}" destId="{28F94FD7-11AB-4BB7-90B7-0529B25997ED}" srcOrd="0" destOrd="0" presId="urn:microsoft.com/office/officeart/2005/8/layout/list1"/>
    <dgm:cxn modelId="{5320640B-E81C-49D2-8C0B-00BA6B9AEAA9}" srcId="{89B62E05-03A1-4496-A1F0-E50B41EC7817}" destId="{9BF2012D-E47F-4E60-BBF2-106D2F17C0C4}" srcOrd="2" destOrd="0" parTransId="{85A53305-197E-46F8-9583-BBE19F5848F9}" sibTransId="{4890A320-3A96-4261-B327-D72EF414E679}"/>
    <dgm:cxn modelId="{270CAA0C-F465-40D7-BF43-3DD814135E8B}" srcId="{A5470395-7515-4EF9-BBDD-CD75AC183196}" destId="{F37B5639-A5A0-4DC5-9CAA-3F9C8B43D5E1}" srcOrd="1" destOrd="0" parTransId="{54AB1392-943C-4CAF-8C4D-EAE998F21F99}" sibTransId="{CB2CB9A3-B2C7-47B6-A4F0-850E4F58F97A}"/>
    <dgm:cxn modelId="{6262FF33-F722-40E0-882A-F6B568A1E910}" type="presOf" srcId="{9BF2012D-E47F-4E60-BBF2-106D2F17C0C4}" destId="{49B8863B-6B5B-42FD-98F5-FDBC86B8658A}" srcOrd="0" destOrd="2" presId="urn:microsoft.com/office/officeart/2005/8/layout/list1"/>
    <dgm:cxn modelId="{8FFE0875-A31B-45F0-8C77-8F3988DF2CD3}" type="presOf" srcId="{18B4F628-E670-489C-B3F9-5B8023DD4D88}" destId="{49B8863B-6B5B-42FD-98F5-FDBC86B8658A}" srcOrd="0" destOrd="1" presId="urn:microsoft.com/office/officeart/2005/8/layout/list1"/>
    <dgm:cxn modelId="{E5B2158E-6CCF-4715-83EA-842F2F9D1A30}" srcId="{A5470395-7515-4EF9-BBDD-CD75AC183196}" destId="{FD039747-5E10-47C9-979E-B647DCE6C052}" srcOrd="2" destOrd="0" parTransId="{A3730C60-A313-4A73-92FD-B4A4B1372C6D}" sibTransId="{21F7352B-36FC-4817-A2AE-B3061FA56FFC}"/>
    <dgm:cxn modelId="{40CA6992-A311-4295-9E79-599011CBE2C9}" type="presOf" srcId="{FD039747-5E10-47C9-979E-B647DCE6C052}" destId="{0E944689-D0CF-4129-8F51-4F66A8CCDE3B}" srcOrd="0" destOrd="2" presId="urn:microsoft.com/office/officeart/2005/8/layout/list1"/>
    <dgm:cxn modelId="{9D60CE99-DA50-45EC-ABBC-B44193C529B0}" type="presOf" srcId="{A5470395-7515-4EF9-BBDD-CD75AC183196}" destId="{725FE381-D2D7-4E90-B65A-544233E6DAFE}" srcOrd="0" destOrd="0" presId="urn:microsoft.com/office/officeart/2005/8/layout/list1"/>
    <dgm:cxn modelId="{A52165B2-A96F-46E8-9179-92F113771084}" type="presOf" srcId="{A5470395-7515-4EF9-BBDD-CD75AC183196}" destId="{63EEC127-8F94-4290-84EE-05C1271EFDBA}" srcOrd="1" destOrd="0" presId="urn:microsoft.com/office/officeart/2005/8/layout/list1"/>
    <dgm:cxn modelId="{C0EDE5C1-41E0-42BA-8704-B573C7894F87}" type="presOf" srcId="{89B62E05-03A1-4496-A1F0-E50B41EC7817}" destId="{49547BDA-9E10-4DF7-BC33-324D43964114}" srcOrd="0" destOrd="0" presId="urn:microsoft.com/office/officeart/2005/8/layout/list1"/>
    <dgm:cxn modelId="{3C9B4EC4-D803-4FCC-96FF-E8650884709B}" srcId="{231FE389-6396-4F3A-89BB-F99C4732931C}" destId="{A5470395-7515-4EF9-BBDD-CD75AC183196}" srcOrd="1" destOrd="0" parTransId="{621D7042-367C-41F0-B45E-D31583799808}" sibTransId="{F3699141-FD67-4CD0-A3B3-0F2923961D41}"/>
    <dgm:cxn modelId="{1536F0C8-F0E5-4B94-A003-B23FE9BD935A}" type="presOf" srcId="{58788A5C-25A2-4A48-8333-84A2587C43AF}" destId="{49B8863B-6B5B-42FD-98F5-FDBC86B8658A}" srcOrd="0" destOrd="0" presId="urn:microsoft.com/office/officeart/2005/8/layout/list1"/>
    <dgm:cxn modelId="{AC5D58D2-281A-4FF3-92D0-C2607C69B7F7}" srcId="{A5470395-7515-4EF9-BBDD-CD75AC183196}" destId="{6D7B3356-6886-49DF-AB5D-3F94CA363015}" srcOrd="0" destOrd="0" parTransId="{EACC7D68-46E3-40A8-8494-D75ACCB4B738}" sibTransId="{10478823-7703-4331-BB81-791758EDA16C}"/>
    <dgm:cxn modelId="{B5B786DE-4FBB-4A91-BDDB-5A33689B5C7B}" type="presOf" srcId="{F37B5639-A5A0-4DC5-9CAA-3F9C8B43D5E1}" destId="{0E944689-D0CF-4129-8F51-4F66A8CCDE3B}" srcOrd="0" destOrd="1" presId="urn:microsoft.com/office/officeart/2005/8/layout/list1"/>
    <dgm:cxn modelId="{E3CCB5E0-52C3-4EBD-B395-9B54F9A84982}" type="presOf" srcId="{6D7B3356-6886-49DF-AB5D-3F94CA363015}" destId="{0E944689-D0CF-4129-8F51-4F66A8CCDE3B}" srcOrd="0" destOrd="0" presId="urn:microsoft.com/office/officeart/2005/8/layout/list1"/>
    <dgm:cxn modelId="{1ED22AEC-6FDE-4712-8C8F-681200CBEF35}" srcId="{89B62E05-03A1-4496-A1F0-E50B41EC7817}" destId="{18B4F628-E670-489C-B3F9-5B8023DD4D88}" srcOrd="1" destOrd="0" parTransId="{5711D78A-646E-4202-A6AA-B24DE568F29C}" sibTransId="{E9540EE9-D9B4-4383-A375-50DE54112D5A}"/>
    <dgm:cxn modelId="{6E6696EC-9654-452E-A6AD-C1DF5621A36E}" srcId="{231FE389-6396-4F3A-89BB-F99C4732931C}" destId="{89B62E05-03A1-4496-A1F0-E50B41EC7817}" srcOrd="0" destOrd="0" parTransId="{2D386CAB-C3CF-4BBD-9CA3-896A4D56769B}" sibTransId="{1FDC2AD9-BE61-48BA-BA3D-5EB8D60B8B18}"/>
    <dgm:cxn modelId="{788723FE-47D9-4609-A590-49E7CA1DCEE2}" type="presOf" srcId="{89B62E05-03A1-4496-A1F0-E50B41EC7817}" destId="{A9655CCD-61AA-4012-8C03-92496944EF1A}" srcOrd="1" destOrd="0" presId="urn:microsoft.com/office/officeart/2005/8/layout/list1"/>
    <dgm:cxn modelId="{5F04A4FF-E3B7-4A57-9A67-8E5C24977830}" srcId="{89B62E05-03A1-4496-A1F0-E50B41EC7817}" destId="{58788A5C-25A2-4A48-8333-84A2587C43AF}" srcOrd="0" destOrd="0" parTransId="{A93C1E2E-860E-4599-989C-6CB05DC953CC}" sibTransId="{CC6FE2E6-928C-4F05-AB81-BEA900A68318}"/>
    <dgm:cxn modelId="{C409AFB7-2A70-4364-BDB3-B2991C3506C8}" type="presParOf" srcId="{28F94FD7-11AB-4BB7-90B7-0529B25997ED}" destId="{EC7DD9EE-450A-4FD8-9974-FAD58EA68633}" srcOrd="0" destOrd="0" presId="urn:microsoft.com/office/officeart/2005/8/layout/list1"/>
    <dgm:cxn modelId="{DDADB939-944B-4702-9E85-450048287B27}" type="presParOf" srcId="{EC7DD9EE-450A-4FD8-9974-FAD58EA68633}" destId="{49547BDA-9E10-4DF7-BC33-324D43964114}" srcOrd="0" destOrd="0" presId="urn:microsoft.com/office/officeart/2005/8/layout/list1"/>
    <dgm:cxn modelId="{7139A41D-81AF-4614-AD12-9EBFF84F21C6}" type="presParOf" srcId="{EC7DD9EE-450A-4FD8-9974-FAD58EA68633}" destId="{A9655CCD-61AA-4012-8C03-92496944EF1A}" srcOrd="1" destOrd="0" presId="urn:microsoft.com/office/officeart/2005/8/layout/list1"/>
    <dgm:cxn modelId="{E2E57A02-2B00-4C85-B6FC-47FB0AA1DA97}" type="presParOf" srcId="{28F94FD7-11AB-4BB7-90B7-0529B25997ED}" destId="{C44891BF-2D14-486D-982C-D9AC3423879A}" srcOrd="1" destOrd="0" presId="urn:microsoft.com/office/officeart/2005/8/layout/list1"/>
    <dgm:cxn modelId="{141193B5-9EF7-4CA4-9240-8FEC05D25861}" type="presParOf" srcId="{28F94FD7-11AB-4BB7-90B7-0529B25997ED}" destId="{49B8863B-6B5B-42FD-98F5-FDBC86B8658A}" srcOrd="2" destOrd="0" presId="urn:microsoft.com/office/officeart/2005/8/layout/list1"/>
    <dgm:cxn modelId="{7D678CFB-4298-4539-99DD-7F266C7EE0DD}" type="presParOf" srcId="{28F94FD7-11AB-4BB7-90B7-0529B25997ED}" destId="{B29FF1CA-9625-4D93-9546-CC295DEC708C}" srcOrd="3" destOrd="0" presId="urn:microsoft.com/office/officeart/2005/8/layout/list1"/>
    <dgm:cxn modelId="{60EF2690-FFF8-47C8-9040-0806F3CCCAD3}" type="presParOf" srcId="{28F94FD7-11AB-4BB7-90B7-0529B25997ED}" destId="{BDD8FDC4-C360-4694-8E77-ACF769BACE4B}" srcOrd="4" destOrd="0" presId="urn:microsoft.com/office/officeart/2005/8/layout/list1"/>
    <dgm:cxn modelId="{257A736C-7C6A-453E-8440-E14803D2D05E}" type="presParOf" srcId="{BDD8FDC4-C360-4694-8E77-ACF769BACE4B}" destId="{725FE381-D2D7-4E90-B65A-544233E6DAFE}" srcOrd="0" destOrd="0" presId="urn:microsoft.com/office/officeart/2005/8/layout/list1"/>
    <dgm:cxn modelId="{160B8473-383E-4293-96FB-AB1E2CC7B09C}" type="presParOf" srcId="{BDD8FDC4-C360-4694-8E77-ACF769BACE4B}" destId="{63EEC127-8F94-4290-84EE-05C1271EFDBA}" srcOrd="1" destOrd="0" presId="urn:microsoft.com/office/officeart/2005/8/layout/list1"/>
    <dgm:cxn modelId="{C937EA31-986A-4AE2-960B-B3AF1CB2BDA1}" type="presParOf" srcId="{28F94FD7-11AB-4BB7-90B7-0529B25997ED}" destId="{E48AF541-1499-4180-8A3F-8FFA07188FE7}" srcOrd="5" destOrd="0" presId="urn:microsoft.com/office/officeart/2005/8/layout/list1"/>
    <dgm:cxn modelId="{65E6FC6F-A151-4045-8B99-EBA728B40CDE}" type="presParOf" srcId="{28F94FD7-11AB-4BB7-90B7-0529B25997ED}" destId="{0E944689-D0CF-4129-8F51-4F66A8CCDE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14A65E-E794-4F22-94D2-E0C643C9909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231A0429-5C41-45D7-B340-D3E16D6CFD9A}">
      <dgm:prSet/>
      <dgm:spPr/>
      <dgm:t>
        <a:bodyPr/>
        <a:lstStyle/>
        <a:p>
          <a:pPr>
            <a:defRPr b="1"/>
          </a:pPr>
          <a:r>
            <a:rPr lang="en-US">
              <a:latin typeface="+mn-lt"/>
            </a:rPr>
            <a:t>What is Meditation</a:t>
          </a:r>
        </a:p>
      </dgm:t>
    </dgm:pt>
    <dgm:pt modelId="{B61343D8-CFAB-41DE-9EEB-1D624E5D775A}" type="parTrans" cxnId="{7F244672-4756-4912-9608-7EEFFF96E41D}">
      <dgm:prSet/>
      <dgm:spPr/>
      <dgm:t>
        <a:bodyPr/>
        <a:lstStyle/>
        <a:p>
          <a:endParaRPr lang="en-US"/>
        </a:p>
      </dgm:t>
    </dgm:pt>
    <dgm:pt modelId="{2F82E2B3-8B8F-4914-B804-25A4D74D74AD}" type="sibTrans" cxnId="{7F244672-4756-4912-9608-7EEFFF96E41D}">
      <dgm:prSet/>
      <dgm:spPr/>
      <dgm:t>
        <a:bodyPr/>
        <a:lstStyle/>
        <a:p>
          <a:endParaRPr lang="en-US"/>
        </a:p>
      </dgm:t>
    </dgm:pt>
    <dgm:pt modelId="{1C0D759A-C710-4138-B090-750DCD6D3764}">
      <dgm:prSet/>
      <dgm:spPr/>
      <dgm:t>
        <a:bodyPr/>
        <a:lstStyle/>
        <a:p>
          <a:r>
            <a:rPr lang="en-US"/>
            <a:t>Sitting down/Guided</a:t>
          </a:r>
        </a:p>
      </dgm:t>
    </dgm:pt>
    <dgm:pt modelId="{7886E57F-2697-48D9-9CCB-82571E10C565}" type="parTrans" cxnId="{1161E5BC-E289-4BB9-8989-1A39CDCB495B}">
      <dgm:prSet/>
      <dgm:spPr/>
      <dgm:t>
        <a:bodyPr/>
        <a:lstStyle/>
        <a:p>
          <a:endParaRPr lang="en-US"/>
        </a:p>
      </dgm:t>
    </dgm:pt>
    <dgm:pt modelId="{D21D6CAB-58A9-4A7F-8C32-3271A51EA9CB}" type="sibTrans" cxnId="{1161E5BC-E289-4BB9-8989-1A39CDCB495B}">
      <dgm:prSet/>
      <dgm:spPr/>
      <dgm:t>
        <a:bodyPr/>
        <a:lstStyle/>
        <a:p>
          <a:endParaRPr lang="en-US"/>
        </a:p>
      </dgm:t>
    </dgm:pt>
    <dgm:pt modelId="{244DE136-57F2-40EA-9C13-8CA03216E8A1}">
      <dgm:prSet/>
      <dgm:spPr/>
      <dgm:t>
        <a:bodyPr/>
        <a:lstStyle/>
        <a:p>
          <a:r>
            <a:rPr lang="en-US"/>
            <a:t>Usually to calm ourselves down</a:t>
          </a:r>
        </a:p>
      </dgm:t>
    </dgm:pt>
    <dgm:pt modelId="{5CD1E9AD-F03B-4B49-8ED8-8C5A18C4078B}" type="parTrans" cxnId="{34E314A9-1959-4116-9402-3B7B73EFC090}">
      <dgm:prSet/>
      <dgm:spPr/>
      <dgm:t>
        <a:bodyPr/>
        <a:lstStyle/>
        <a:p>
          <a:endParaRPr lang="en-US"/>
        </a:p>
      </dgm:t>
    </dgm:pt>
    <dgm:pt modelId="{79C92A56-BAF7-4836-BF28-C2F4F7490142}" type="sibTrans" cxnId="{34E314A9-1959-4116-9402-3B7B73EFC090}">
      <dgm:prSet/>
      <dgm:spPr/>
      <dgm:t>
        <a:bodyPr/>
        <a:lstStyle/>
        <a:p>
          <a:endParaRPr lang="en-US"/>
        </a:p>
      </dgm:t>
    </dgm:pt>
    <dgm:pt modelId="{C8498712-DF59-419C-8614-682B32CE9020}">
      <dgm:prSet/>
      <dgm:spPr/>
      <dgm:t>
        <a:bodyPr/>
        <a:lstStyle/>
        <a:p>
          <a:r>
            <a:rPr lang="en-US"/>
            <a:t>Focus on the present</a:t>
          </a:r>
        </a:p>
        <a:p>
          <a:r>
            <a:rPr lang="en-US"/>
            <a:t>Timed practice</a:t>
          </a:r>
        </a:p>
        <a:p>
          <a:r>
            <a:rPr lang="en-US"/>
            <a:t>Everything is about awareness</a:t>
          </a:r>
        </a:p>
      </dgm:t>
    </dgm:pt>
    <dgm:pt modelId="{9455C1F5-8457-492C-9304-5A4A27C4FDA5}" type="parTrans" cxnId="{DFB3ACF6-3B47-4994-B882-47A2432A2E67}">
      <dgm:prSet/>
      <dgm:spPr/>
      <dgm:t>
        <a:bodyPr/>
        <a:lstStyle/>
        <a:p>
          <a:endParaRPr lang="en-US"/>
        </a:p>
      </dgm:t>
    </dgm:pt>
    <dgm:pt modelId="{D63226FA-A969-45AB-B10E-BD250E72CA20}" type="sibTrans" cxnId="{DFB3ACF6-3B47-4994-B882-47A2432A2E67}">
      <dgm:prSet/>
      <dgm:spPr/>
      <dgm:t>
        <a:bodyPr/>
        <a:lstStyle/>
        <a:p>
          <a:endParaRPr lang="en-US"/>
        </a:p>
      </dgm:t>
    </dgm:pt>
    <dgm:pt modelId="{87E200EE-D20F-4A97-992A-050C30C5F30F}">
      <dgm:prSet/>
      <dgm:spPr/>
      <dgm:t>
        <a:bodyPr/>
        <a:lstStyle/>
        <a:p>
          <a:pPr>
            <a:defRPr b="1"/>
          </a:pPr>
          <a:r>
            <a:rPr lang="en-US"/>
            <a:t>What is Mindfulness?</a:t>
          </a:r>
        </a:p>
      </dgm:t>
    </dgm:pt>
    <dgm:pt modelId="{991A98E6-18EC-4C8E-A023-F92DCE5C7A41}" type="parTrans" cxnId="{4475CF50-B681-4B43-ADC2-443C942F8392}">
      <dgm:prSet/>
      <dgm:spPr/>
      <dgm:t>
        <a:bodyPr/>
        <a:lstStyle/>
        <a:p>
          <a:endParaRPr lang="en-US"/>
        </a:p>
      </dgm:t>
    </dgm:pt>
    <dgm:pt modelId="{CC0590CA-BC1B-46C1-BC09-82C76AA3038A}" type="sibTrans" cxnId="{4475CF50-B681-4B43-ADC2-443C942F8392}">
      <dgm:prSet/>
      <dgm:spPr/>
      <dgm:t>
        <a:bodyPr/>
        <a:lstStyle/>
        <a:p>
          <a:endParaRPr lang="en-US"/>
        </a:p>
      </dgm:t>
    </dgm:pt>
    <dgm:pt modelId="{D26F4E5F-97C0-441E-92C6-D2F68BB22547}">
      <dgm:prSet/>
      <dgm:spPr/>
      <dgm:t>
        <a:bodyPr/>
        <a:lstStyle/>
        <a:p>
          <a:r>
            <a:rPr lang="en-US"/>
            <a:t>The ability to have one pointed focus on a particular sensory stimuli</a:t>
          </a:r>
        </a:p>
      </dgm:t>
    </dgm:pt>
    <dgm:pt modelId="{1F27FD56-B19E-4E2E-831D-8A88FCABDF40}" type="parTrans" cxnId="{5FBE0773-E365-432B-8250-CC6805531CE7}">
      <dgm:prSet/>
      <dgm:spPr/>
      <dgm:t>
        <a:bodyPr/>
        <a:lstStyle/>
        <a:p>
          <a:endParaRPr lang="en-US"/>
        </a:p>
      </dgm:t>
    </dgm:pt>
    <dgm:pt modelId="{B0BEC9DC-9F61-4543-A639-137C3755B38D}" type="sibTrans" cxnId="{5FBE0773-E365-432B-8250-CC6805531CE7}">
      <dgm:prSet/>
      <dgm:spPr/>
      <dgm:t>
        <a:bodyPr/>
        <a:lstStyle/>
        <a:p>
          <a:endParaRPr lang="en-US"/>
        </a:p>
      </dgm:t>
    </dgm:pt>
    <dgm:pt modelId="{05CF738E-4E3F-4A22-B285-81EF34EB9EAD}">
      <dgm:prSet/>
      <dgm:spPr/>
      <dgm:t>
        <a:bodyPr/>
        <a:lstStyle/>
        <a:p>
          <a:r>
            <a:rPr lang="en-US"/>
            <a:t>Throughout the day, all the time(Mindfulness helps meditate)</a:t>
          </a:r>
        </a:p>
      </dgm:t>
    </dgm:pt>
    <dgm:pt modelId="{297AB972-52A8-423C-807C-4D5235C42AB4}" type="parTrans" cxnId="{61FF302D-F83F-4D1B-BAFA-4A8F745903A9}">
      <dgm:prSet/>
      <dgm:spPr/>
      <dgm:t>
        <a:bodyPr/>
        <a:lstStyle/>
        <a:p>
          <a:endParaRPr lang="en-US"/>
        </a:p>
      </dgm:t>
    </dgm:pt>
    <dgm:pt modelId="{6FE0E4F0-05BC-43FD-9DF3-26F635D2366C}" type="sibTrans" cxnId="{61FF302D-F83F-4D1B-BAFA-4A8F745903A9}">
      <dgm:prSet/>
      <dgm:spPr/>
      <dgm:t>
        <a:bodyPr/>
        <a:lstStyle/>
        <a:p>
          <a:endParaRPr lang="en-US"/>
        </a:p>
      </dgm:t>
    </dgm:pt>
    <dgm:pt modelId="{3D31F0B3-08CD-4659-B903-EF524A35921A}">
      <dgm:prSet/>
      <dgm:spPr/>
      <dgm:t>
        <a:bodyPr/>
        <a:lstStyle/>
        <a:p>
          <a:r>
            <a:rPr lang="en-US"/>
            <a:t>Voluntary effort of awareness of the task</a:t>
          </a:r>
        </a:p>
      </dgm:t>
    </dgm:pt>
    <dgm:pt modelId="{021659AB-8FC9-4F58-9B23-11DDBAA1C211}" type="parTrans" cxnId="{06AF4BA1-774C-4938-9DA6-59D6856A8614}">
      <dgm:prSet/>
      <dgm:spPr/>
      <dgm:t>
        <a:bodyPr/>
        <a:lstStyle/>
        <a:p>
          <a:endParaRPr lang="en-US"/>
        </a:p>
      </dgm:t>
    </dgm:pt>
    <dgm:pt modelId="{DAFE6CCB-5720-4F09-8707-EFAAFDDE161A}" type="sibTrans" cxnId="{06AF4BA1-774C-4938-9DA6-59D6856A8614}">
      <dgm:prSet/>
      <dgm:spPr/>
      <dgm:t>
        <a:bodyPr/>
        <a:lstStyle/>
        <a:p>
          <a:endParaRPr lang="en-US"/>
        </a:p>
      </dgm:t>
    </dgm:pt>
    <dgm:pt modelId="{5DBAF92D-E3F9-4068-A6F7-8837BEEBE76A}" type="pres">
      <dgm:prSet presAssocID="{1814A65E-E794-4F22-94D2-E0C643C99091}" presName="root" presStyleCnt="0">
        <dgm:presLayoutVars>
          <dgm:dir/>
          <dgm:resizeHandles val="exact"/>
        </dgm:presLayoutVars>
      </dgm:prSet>
      <dgm:spPr/>
    </dgm:pt>
    <dgm:pt modelId="{0C851911-38CC-46C4-8339-0F10385CCF4B}" type="pres">
      <dgm:prSet presAssocID="{231A0429-5C41-45D7-B340-D3E16D6CFD9A}" presName="compNode" presStyleCnt="0"/>
      <dgm:spPr/>
    </dgm:pt>
    <dgm:pt modelId="{D64DB848-C132-4DE9-AB8B-DEE56C3AAD64}" type="pres">
      <dgm:prSet presAssocID="{231A0429-5C41-45D7-B340-D3E16D6CFD9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4D493A7C-79D8-476A-80B4-589BD083C3FD}" type="pres">
      <dgm:prSet presAssocID="{231A0429-5C41-45D7-B340-D3E16D6CFD9A}" presName="iconSpace" presStyleCnt="0"/>
      <dgm:spPr/>
    </dgm:pt>
    <dgm:pt modelId="{6F963A6B-F4C7-4E17-9AF5-2F16DF7C6D6C}" type="pres">
      <dgm:prSet presAssocID="{231A0429-5C41-45D7-B340-D3E16D6CFD9A}" presName="parTx" presStyleLbl="revTx" presStyleIdx="0" presStyleCnt="4">
        <dgm:presLayoutVars>
          <dgm:chMax val="0"/>
          <dgm:chPref val="0"/>
        </dgm:presLayoutVars>
      </dgm:prSet>
      <dgm:spPr/>
    </dgm:pt>
    <dgm:pt modelId="{AA11AAB0-37DA-43C6-94E2-2A94A2AEFD04}" type="pres">
      <dgm:prSet presAssocID="{231A0429-5C41-45D7-B340-D3E16D6CFD9A}" presName="txSpace" presStyleCnt="0"/>
      <dgm:spPr/>
    </dgm:pt>
    <dgm:pt modelId="{4DCD93AA-1750-4F96-9124-DC822AC3A766}" type="pres">
      <dgm:prSet presAssocID="{231A0429-5C41-45D7-B340-D3E16D6CFD9A}" presName="desTx" presStyleLbl="revTx" presStyleIdx="1" presStyleCnt="4">
        <dgm:presLayoutVars/>
      </dgm:prSet>
      <dgm:spPr/>
    </dgm:pt>
    <dgm:pt modelId="{C5123A58-B3B1-42F4-9AA2-A86040666F21}" type="pres">
      <dgm:prSet presAssocID="{2F82E2B3-8B8F-4914-B804-25A4D74D74AD}" presName="sibTrans" presStyleCnt="0"/>
      <dgm:spPr/>
    </dgm:pt>
    <dgm:pt modelId="{0E859141-A48A-4457-932B-C109967238B8}" type="pres">
      <dgm:prSet presAssocID="{87E200EE-D20F-4A97-992A-050C30C5F30F}" presName="compNode" presStyleCnt="0"/>
      <dgm:spPr/>
    </dgm:pt>
    <dgm:pt modelId="{2D168CB0-F6EA-470A-9170-C77D67E71C2B}" type="pres">
      <dgm:prSet presAssocID="{87E200EE-D20F-4A97-992A-050C30C5F30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E8C13A8-7DBF-4766-9153-A7BD75CD2673}" type="pres">
      <dgm:prSet presAssocID="{87E200EE-D20F-4A97-992A-050C30C5F30F}" presName="iconSpace" presStyleCnt="0"/>
      <dgm:spPr/>
    </dgm:pt>
    <dgm:pt modelId="{25437ECB-CE30-4912-AA01-3E148F3D4BB1}" type="pres">
      <dgm:prSet presAssocID="{87E200EE-D20F-4A97-992A-050C30C5F30F}" presName="parTx" presStyleLbl="revTx" presStyleIdx="2" presStyleCnt="4">
        <dgm:presLayoutVars>
          <dgm:chMax val="0"/>
          <dgm:chPref val="0"/>
        </dgm:presLayoutVars>
      </dgm:prSet>
      <dgm:spPr/>
    </dgm:pt>
    <dgm:pt modelId="{F4E097ED-1FF7-47AD-B905-C58DAAF5F210}" type="pres">
      <dgm:prSet presAssocID="{87E200EE-D20F-4A97-992A-050C30C5F30F}" presName="txSpace" presStyleCnt="0"/>
      <dgm:spPr/>
    </dgm:pt>
    <dgm:pt modelId="{1AB9712D-EF2E-4256-ABA6-9D0AB98505DF}" type="pres">
      <dgm:prSet presAssocID="{87E200EE-D20F-4A97-992A-050C30C5F30F}" presName="desTx" presStyleLbl="revTx" presStyleIdx="3" presStyleCnt="4">
        <dgm:presLayoutVars/>
      </dgm:prSet>
      <dgm:spPr/>
    </dgm:pt>
  </dgm:ptLst>
  <dgm:cxnLst>
    <dgm:cxn modelId="{30224003-6D1C-4304-948A-9DCA709F2578}" type="presOf" srcId="{1C0D759A-C710-4138-B090-750DCD6D3764}" destId="{4DCD93AA-1750-4F96-9124-DC822AC3A766}" srcOrd="0" destOrd="0" presId="urn:microsoft.com/office/officeart/2018/5/layout/CenteredIconLabelDescriptionList"/>
    <dgm:cxn modelId="{44910415-01F7-42AD-9C95-0CCE0522327F}" type="presOf" srcId="{231A0429-5C41-45D7-B340-D3E16D6CFD9A}" destId="{6F963A6B-F4C7-4E17-9AF5-2F16DF7C6D6C}" srcOrd="0" destOrd="0" presId="urn:microsoft.com/office/officeart/2018/5/layout/CenteredIconLabelDescriptionList"/>
    <dgm:cxn modelId="{2C4F1F20-61A2-4EA0-A5BC-A95AAFF0263F}" type="presOf" srcId="{87E200EE-D20F-4A97-992A-050C30C5F30F}" destId="{25437ECB-CE30-4912-AA01-3E148F3D4BB1}" srcOrd="0" destOrd="0" presId="urn:microsoft.com/office/officeart/2018/5/layout/CenteredIconLabelDescriptionList"/>
    <dgm:cxn modelId="{61FF302D-F83F-4D1B-BAFA-4A8F745903A9}" srcId="{87E200EE-D20F-4A97-992A-050C30C5F30F}" destId="{05CF738E-4E3F-4A22-B285-81EF34EB9EAD}" srcOrd="1" destOrd="0" parTransId="{297AB972-52A8-423C-807C-4D5235C42AB4}" sibTransId="{6FE0E4F0-05BC-43FD-9DF3-26F635D2366C}"/>
    <dgm:cxn modelId="{4475CF50-B681-4B43-ADC2-443C942F8392}" srcId="{1814A65E-E794-4F22-94D2-E0C643C99091}" destId="{87E200EE-D20F-4A97-992A-050C30C5F30F}" srcOrd="1" destOrd="0" parTransId="{991A98E6-18EC-4C8E-A023-F92DCE5C7A41}" sibTransId="{CC0590CA-BC1B-46C1-BC09-82C76AA3038A}"/>
    <dgm:cxn modelId="{7F244672-4756-4912-9608-7EEFFF96E41D}" srcId="{1814A65E-E794-4F22-94D2-E0C643C99091}" destId="{231A0429-5C41-45D7-B340-D3E16D6CFD9A}" srcOrd="0" destOrd="0" parTransId="{B61343D8-CFAB-41DE-9EEB-1D624E5D775A}" sibTransId="{2F82E2B3-8B8F-4914-B804-25A4D74D74AD}"/>
    <dgm:cxn modelId="{5FBE0773-E365-432B-8250-CC6805531CE7}" srcId="{87E200EE-D20F-4A97-992A-050C30C5F30F}" destId="{D26F4E5F-97C0-441E-92C6-D2F68BB22547}" srcOrd="0" destOrd="0" parTransId="{1F27FD56-B19E-4E2E-831D-8A88FCABDF40}" sibTransId="{B0BEC9DC-9F61-4543-A639-137C3755B38D}"/>
    <dgm:cxn modelId="{3A572757-C862-4AD1-9D52-161C05B7AC14}" type="presOf" srcId="{3D31F0B3-08CD-4659-B903-EF524A35921A}" destId="{1AB9712D-EF2E-4256-ABA6-9D0AB98505DF}" srcOrd="0" destOrd="2" presId="urn:microsoft.com/office/officeart/2018/5/layout/CenteredIconLabelDescriptionList"/>
    <dgm:cxn modelId="{73CFEA9C-FC7B-484F-8746-4F0F8F8B8582}" type="presOf" srcId="{1814A65E-E794-4F22-94D2-E0C643C99091}" destId="{5DBAF92D-E3F9-4068-A6F7-8837BEEBE76A}" srcOrd="0" destOrd="0" presId="urn:microsoft.com/office/officeart/2018/5/layout/CenteredIconLabelDescriptionList"/>
    <dgm:cxn modelId="{06AF4BA1-774C-4938-9DA6-59D6856A8614}" srcId="{87E200EE-D20F-4A97-992A-050C30C5F30F}" destId="{3D31F0B3-08CD-4659-B903-EF524A35921A}" srcOrd="2" destOrd="0" parTransId="{021659AB-8FC9-4F58-9B23-11DDBAA1C211}" sibTransId="{DAFE6CCB-5720-4F09-8707-EFAAFDDE161A}"/>
    <dgm:cxn modelId="{34E314A9-1959-4116-9402-3B7B73EFC090}" srcId="{231A0429-5C41-45D7-B340-D3E16D6CFD9A}" destId="{244DE136-57F2-40EA-9C13-8CA03216E8A1}" srcOrd="1" destOrd="0" parTransId="{5CD1E9AD-F03B-4B49-8ED8-8C5A18C4078B}" sibTransId="{79C92A56-BAF7-4836-BF28-C2F4F7490142}"/>
    <dgm:cxn modelId="{6D4212B9-230D-410B-86C7-1B146E2BE4D2}" type="presOf" srcId="{244DE136-57F2-40EA-9C13-8CA03216E8A1}" destId="{4DCD93AA-1750-4F96-9124-DC822AC3A766}" srcOrd="0" destOrd="1" presId="urn:microsoft.com/office/officeart/2018/5/layout/CenteredIconLabelDescriptionList"/>
    <dgm:cxn modelId="{1161E5BC-E289-4BB9-8989-1A39CDCB495B}" srcId="{231A0429-5C41-45D7-B340-D3E16D6CFD9A}" destId="{1C0D759A-C710-4138-B090-750DCD6D3764}" srcOrd="0" destOrd="0" parTransId="{7886E57F-2697-48D9-9CCB-82571E10C565}" sibTransId="{D21D6CAB-58A9-4A7F-8C32-3271A51EA9CB}"/>
    <dgm:cxn modelId="{BED604EC-E124-4D8F-98EE-7C24E022DF5B}" type="presOf" srcId="{D26F4E5F-97C0-441E-92C6-D2F68BB22547}" destId="{1AB9712D-EF2E-4256-ABA6-9D0AB98505DF}" srcOrd="0" destOrd="0" presId="urn:microsoft.com/office/officeart/2018/5/layout/CenteredIconLabelDescriptionList"/>
    <dgm:cxn modelId="{E76AE7EF-B739-4FDE-91FC-DCBF8AB9601E}" type="presOf" srcId="{C8498712-DF59-419C-8614-682B32CE9020}" destId="{4DCD93AA-1750-4F96-9124-DC822AC3A766}" srcOrd="0" destOrd="2" presId="urn:microsoft.com/office/officeart/2018/5/layout/CenteredIconLabelDescriptionList"/>
    <dgm:cxn modelId="{DFB3ACF6-3B47-4994-B882-47A2432A2E67}" srcId="{231A0429-5C41-45D7-B340-D3E16D6CFD9A}" destId="{C8498712-DF59-419C-8614-682B32CE9020}" srcOrd="2" destOrd="0" parTransId="{9455C1F5-8457-492C-9304-5A4A27C4FDA5}" sibTransId="{D63226FA-A969-45AB-B10E-BD250E72CA20}"/>
    <dgm:cxn modelId="{92A0FEF9-FD7F-4595-BD93-BE243F661A93}" type="presOf" srcId="{05CF738E-4E3F-4A22-B285-81EF34EB9EAD}" destId="{1AB9712D-EF2E-4256-ABA6-9D0AB98505DF}" srcOrd="0" destOrd="1" presId="urn:microsoft.com/office/officeart/2018/5/layout/CenteredIconLabelDescriptionList"/>
    <dgm:cxn modelId="{154D9274-4D8B-4BD4-A7D7-07DDBE0B3E2A}" type="presParOf" srcId="{5DBAF92D-E3F9-4068-A6F7-8837BEEBE76A}" destId="{0C851911-38CC-46C4-8339-0F10385CCF4B}" srcOrd="0" destOrd="0" presId="urn:microsoft.com/office/officeart/2018/5/layout/CenteredIconLabelDescriptionList"/>
    <dgm:cxn modelId="{C4DA7EBA-4D50-4B0D-A2B2-4360E29378BB}" type="presParOf" srcId="{0C851911-38CC-46C4-8339-0F10385CCF4B}" destId="{D64DB848-C132-4DE9-AB8B-DEE56C3AAD64}" srcOrd="0" destOrd="0" presId="urn:microsoft.com/office/officeart/2018/5/layout/CenteredIconLabelDescriptionList"/>
    <dgm:cxn modelId="{70CE3A54-2FB2-417C-A560-F0559B42C956}" type="presParOf" srcId="{0C851911-38CC-46C4-8339-0F10385CCF4B}" destId="{4D493A7C-79D8-476A-80B4-589BD083C3FD}" srcOrd="1" destOrd="0" presId="urn:microsoft.com/office/officeart/2018/5/layout/CenteredIconLabelDescriptionList"/>
    <dgm:cxn modelId="{4B90C138-02C9-4F86-96DA-5453655712E9}" type="presParOf" srcId="{0C851911-38CC-46C4-8339-0F10385CCF4B}" destId="{6F963A6B-F4C7-4E17-9AF5-2F16DF7C6D6C}" srcOrd="2" destOrd="0" presId="urn:microsoft.com/office/officeart/2018/5/layout/CenteredIconLabelDescriptionList"/>
    <dgm:cxn modelId="{FB60CC2C-5AA8-44A5-8955-E9B86B96FFDF}" type="presParOf" srcId="{0C851911-38CC-46C4-8339-0F10385CCF4B}" destId="{AA11AAB0-37DA-43C6-94E2-2A94A2AEFD04}" srcOrd="3" destOrd="0" presId="urn:microsoft.com/office/officeart/2018/5/layout/CenteredIconLabelDescriptionList"/>
    <dgm:cxn modelId="{530F0C85-B19A-48FD-BC84-51ADEC84D1F8}" type="presParOf" srcId="{0C851911-38CC-46C4-8339-0F10385CCF4B}" destId="{4DCD93AA-1750-4F96-9124-DC822AC3A766}" srcOrd="4" destOrd="0" presId="urn:microsoft.com/office/officeart/2018/5/layout/CenteredIconLabelDescriptionList"/>
    <dgm:cxn modelId="{1CFE8757-EFE0-4AAF-AD58-2E7D51E8E05A}" type="presParOf" srcId="{5DBAF92D-E3F9-4068-A6F7-8837BEEBE76A}" destId="{C5123A58-B3B1-42F4-9AA2-A86040666F21}" srcOrd="1" destOrd="0" presId="urn:microsoft.com/office/officeart/2018/5/layout/CenteredIconLabelDescriptionList"/>
    <dgm:cxn modelId="{6736A887-9A65-4A18-99AA-49856A956CE8}" type="presParOf" srcId="{5DBAF92D-E3F9-4068-A6F7-8837BEEBE76A}" destId="{0E859141-A48A-4457-932B-C109967238B8}" srcOrd="2" destOrd="0" presId="urn:microsoft.com/office/officeart/2018/5/layout/CenteredIconLabelDescriptionList"/>
    <dgm:cxn modelId="{DAF1ECA4-B680-4B76-8660-D326DFEDF71E}" type="presParOf" srcId="{0E859141-A48A-4457-932B-C109967238B8}" destId="{2D168CB0-F6EA-470A-9170-C77D67E71C2B}" srcOrd="0" destOrd="0" presId="urn:microsoft.com/office/officeart/2018/5/layout/CenteredIconLabelDescriptionList"/>
    <dgm:cxn modelId="{BE852878-03C0-482B-9BCF-37AA71EBB398}" type="presParOf" srcId="{0E859141-A48A-4457-932B-C109967238B8}" destId="{DE8C13A8-7DBF-4766-9153-A7BD75CD2673}" srcOrd="1" destOrd="0" presId="urn:microsoft.com/office/officeart/2018/5/layout/CenteredIconLabelDescriptionList"/>
    <dgm:cxn modelId="{D19C1891-5A31-4464-A24B-3D15AA6181A6}" type="presParOf" srcId="{0E859141-A48A-4457-932B-C109967238B8}" destId="{25437ECB-CE30-4912-AA01-3E148F3D4BB1}" srcOrd="2" destOrd="0" presId="urn:microsoft.com/office/officeart/2018/5/layout/CenteredIconLabelDescriptionList"/>
    <dgm:cxn modelId="{0560EBBE-AB51-4875-9E8F-843E472A47DD}" type="presParOf" srcId="{0E859141-A48A-4457-932B-C109967238B8}" destId="{F4E097ED-1FF7-47AD-B905-C58DAAF5F210}" srcOrd="3" destOrd="0" presId="urn:microsoft.com/office/officeart/2018/5/layout/CenteredIconLabelDescriptionList"/>
    <dgm:cxn modelId="{4D075A5A-7A73-4196-BCB4-800078FAD2E8}" type="presParOf" srcId="{0E859141-A48A-4457-932B-C109967238B8}" destId="{1AB9712D-EF2E-4256-ABA6-9D0AB98505D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775BA-4E7F-43FF-AF92-284B490F733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11AA3E3-F59F-4C1D-8180-E4C6C19595E1}">
      <dgm:prSet/>
      <dgm:spPr/>
      <dgm:t>
        <a:bodyPr/>
        <a:lstStyle/>
        <a:p>
          <a:pPr>
            <a:defRPr cap="all"/>
          </a:pPr>
          <a:r>
            <a:rPr lang="en-US"/>
            <a:t>Mindfulness in real world improves meditation</a:t>
          </a:r>
        </a:p>
      </dgm:t>
    </dgm:pt>
    <dgm:pt modelId="{87F3412C-D2BC-4831-9DC1-3D65F93F03D5}" type="parTrans" cxnId="{78B492AF-A7AE-4BEF-BBA0-BB17A98AF303}">
      <dgm:prSet/>
      <dgm:spPr/>
      <dgm:t>
        <a:bodyPr/>
        <a:lstStyle/>
        <a:p>
          <a:endParaRPr lang="en-US"/>
        </a:p>
      </dgm:t>
    </dgm:pt>
    <dgm:pt modelId="{CE855652-0A41-4302-BA16-8BFE5D274042}" type="sibTrans" cxnId="{78B492AF-A7AE-4BEF-BBA0-BB17A98AF303}">
      <dgm:prSet/>
      <dgm:spPr/>
      <dgm:t>
        <a:bodyPr/>
        <a:lstStyle/>
        <a:p>
          <a:endParaRPr lang="en-US"/>
        </a:p>
      </dgm:t>
    </dgm:pt>
    <dgm:pt modelId="{061F4BC3-72DC-4C4A-BB7B-FBBA65488413}">
      <dgm:prSet/>
      <dgm:spPr/>
      <dgm:t>
        <a:bodyPr/>
        <a:lstStyle/>
        <a:p>
          <a:pPr>
            <a:defRPr cap="all"/>
          </a:pPr>
          <a:r>
            <a:rPr lang="en-US"/>
            <a:t>Motivation and benefits are important for improving meditation(building habits)</a:t>
          </a:r>
        </a:p>
      </dgm:t>
    </dgm:pt>
    <dgm:pt modelId="{DA7D7609-B089-4A30-BB22-85CAA84AE5EF}" type="parTrans" cxnId="{7BB37161-848F-4890-AD52-096F4D7EE197}">
      <dgm:prSet/>
      <dgm:spPr/>
      <dgm:t>
        <a:bodyPr/>
        <a:lstStyle/>
        <a:p>
          <a:endParaRPr lang="en-US"/>
        </a:p>
      </dgm:t>
    </dgm:pt>
    <dgm:pt modelId="{04B180FD-7E71-4502-8A63-0B2D135049F9}" type="sibTrans" cxnId="{7BB37161-848F-4890-AD52-096F4D7EE197}">
      <dgm:prSet/>
      <dgm:spPr/>
      <dgm:t>
        <a:bodyPr/>
        <a:lstStyle/>
        <a:p>
          <a:endParaRPr lang="en-US"/>
        </a:p>
      </dgm:t>
    </dgm:pt>
    <dgm:pt modelId="{B3EC12D8-4331-4D2B-A4B3-5B12215A4289}">
      <dgm:prSet/>
      <dgm:spPr/>
      <dgm:t>
        <a:bodyPr/>
        <a:lstStyle/>
        <a:p>
          <a:pPr>
            <a:defRPr cap="all"/>
          </a:pPr>
          <a:r>
            <a:rPr lang="en-US"/>
            <a:t>Fight/Flight response can be manipulated by awareness of breath</a:t>
          </a:r>
        </a:p>
      </dgm:t>
    </dgm:pt>
    <dgm:pt modelId="{9504F2D4-2057-4251-ABAB-CD93D728780B}" type="parTrans" cxnId="{3DF592CD-C6FA-4746-837D-6776FCF464FF}">
      <dgm:prSet/>
      <dgm:spPr/>
      <dgm:t>
        <a:bodyPr/>
        <a:lstStyle/>
        <a:p>
          <a:endParaRPr lang="en-US"/>
        </a:p>
      </dgm:t>
    </dgm:pt>
    <dgm:pt modelId="{840D58A8-B50B-4DEA-8DED-9F7A7C031269}" type="sibTrans" cxnId="{3DF592CD-C6FA-4746-837D-6776FCF464FF}">
      <dgm:prSet/>
      <dgm:spPr/>
      <dgm:t>
        <a:bodyPr/>
        <a:lstStyle/>
        <a:p>
          <a:endParaRPr lang="en-US"/>
        </a:p>
      </dgm:t>
    </dgm:pt>
    <dgm:pt modelId="{09081FE7-A3FD-4506-A1C3-501F14F7E430}">
      <dgm:prSet/>
      <dgm:spPr/>
      <dgm:t>
        <a:bodyPr/>
        <a:lstStyle/>
        <a:p>
          <a:pPr>
            <a:defRPr cap="all"/>
          </a:pPr>
          <a:r>
            <a:rPr lang="en-US"/>
            <a:t>Using a stimuli(visual image/ counting/ one syllable word) can help with attention- rehearsal is key</a:t>
          </a:r>
        </a:p>
      </dgm:t>
    </dgm:pt>
    <dgm:pt modelId="{694D91D9-FCFD-42EF-BB71-39FE7E655770}" type="parTrans" cxnId="{21FA2036-4EA2-4863-9A60-ACDCA2291ADA}">
      <dgm:prSet/>
      <dgm:spPr/>
      <dgm:t>
        <a:bodyPr/>
        <a:lstStyle/>
        <a:p>
          <a:endParaRPr lang="en-US"/>
        </a:p>
      </dgm:t>
    </dgm:pt>
    <dgm:pt modelId="{36276EE5-4E26-4293-989F-7FFC557B391D}" type="sibTrans" cxnId="{21FA2036-4EA2-4863-9A60-ACDCA2291ADA}">
      <dgm:prSet/>
      <dgm:spPr/>
      <dgm:t>
        <a:bodyPr/>
        <a:lstStyle/>
        <a:p>
          <a:endParaRPr lang="en-US"/>
        </a:p>
      </dgm:t>
    </dgm:pt>
    <dgm:pt modelId="{2CA9260D-7F1A-488C-AA8B-8F837C35BDAE}" type="pres">
      <dgm:prSet presAssocID="{C61775BA-4E7F-43FF-AF92-284B490F7332}" presName="root" presStyleCnt="0">
        <dgm:presLayoutVars>
          <dgm:dir/>
          <dgm:resizeHandles val="exact"/>
        </dgm:presLayoutVars>
      </dgm:prSet>
      <dgm:spPr/>
    </dgm:pt>
    <dgm:pt modelId="{5BCB1B60-6211-42C9-B9EF-8E41C08B0A55}" type="pres">
      <dgm:prSet presAssocID="{A11AA3E3-F59F-4C1D-8180-E4C6C19595E1}" presName="compNode" presStyleCnt="0"/>
      <dgm:spPr/>
    </dgm:pt>
    <dgm:pt modelId="{3E2502E3-1012-485F-B803-706CBB8BBBC3}" type="pres">
      <dgm:prSet presAssocID="{A11AA3E3-F59F-4C1D-8180-E4C6C19595E1}" presName="iconBgRect" presStyleLbl="bgShp" presStyleIdx="0" presStyleCnt="4"/>
      <dgm:spPr/>
    </dgm:pt>
    <dgm:pt modelId="{18ECE8AC-0624-4F40-BC97-7171D078920E}" type="pres">
      <dgm:prSet presAssocID="{A11AA3E3-F59F-4C1D-8180-E4C6C19595E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20ECE3CA-9245-457B-8D36-92DDF6991F96}" type="pres">
      <dgm:prSet presAssocID="{A11AA3E3-F59F-4C1D-8180-E4C6C19595E1}" presName="spaceRect" presStyleCnt="0"/>
      <dgm:spPr/>
    </dgm:pt>
    <dgm:pt modelId="{D3BEE85A-D99E-4E61-B2AD-982070DAD235}" type="pres">
      <dgm:prSet presAssocID="{A11AA3E3-F59F-4C1D-8180-E4C6C19595E1}" presName="textRect" presStyleLbl="revTx" presStyleIdx="0" presStyleCnt="4">
        <dgm:presLayoutVars>
          <dgm:chMax val="1"/>
          <dgm:chPref val="1"/>
        </dgm:presLayoutVars>
      </dgm:prSet>
      <dgm:spPr/>
    </dgm:pt>
    <dgm:pt modelId="{EF59740B-C6A1-4155-9DEB-5D2FDED7FA8E}" type="pres">
      <dgm:prSet presAssocID="{CE855652-0A41-4302-BA16-8BFE5D274042}" presName="sibTrans" presStyleCnt="0"/>
      <dgm:spPr/>
    </dgm:pt>
    <dgm:pt modelId="{5E4F7E9C-485D-4E39-9AB5-F4BB3E9B5981}" type="pres">
      <dgm:prSet presAssocID="{061F4BC3-72DC-4C4A-BB7B-FBBA65488413}" presName="compNode" presStyleCnt="0"/>
      <dgm:spPr/>
    </dgm:pt>
    <dgm:pt modelId="{B70B9577-45FB-44E0-BED8-40350793B90F}" type="pres">
      <dgm:prSet presAssocID="{061F4BC3-72DC-4C4A-BB7B-FBBA65488413}" presName="iconBgRect" presStyleLbl="bgShp" presStyleIdx="1" presStyleCnt="4"/>
      <dgm:spPr/>
    </dgm:pt>
    <dgm:pt modelId="{A6BA4710-85FA-4C95-88D3-0B75AEB1B976}" type="pres">
      <dgm:prSet presAssocID="{061F4BC3-72DC-4C4A-BB7B-FBBA6548841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"/>
        </a:ext>
      </dgm:extLst>
    </dgm:pt>
    <dgm:pt modelId="{B5F272F4-0E3E-4E95-9B3A-383125ED9337}" type="pres">
      <dgm:prSet presAssocID="{061F4BC3-72DC-4C4A-BB7B-FBBA65488413}" presName="spaceRect" presStyleCnt="0"/>
      <dgm:spPr/>
    </dgm:pt>
    <dgm:pt modelId="{6F4815C0-A5B8-4256-8E5B-F00005FF5666}" type="pres">
      <dgm:prSet presAssocID="{061F4BC3-72DC-4C4A-BB7B-FBBA65488413}" presName="textRect" presStyleLbl="revTx" presStyleIdx="1" presStyleCnt="4">
        <dgm:presLayoutVars>
          <dgm:chMax val="1"/>
          <dgm:chPref val="1"/>
        </dgm:presLayoutVars>
      </dgm:prSet>
      <dgm:spPr/>
    </dgm:pt>
    <dgm:pt modelId="{D9021E0E-4A0E-4068-B1E5-295898169A30}" type="pres">
      <dgm:prSet presAssocID="{04B180FD-7E71-4502-8A63-0B2D135049F9}" presName="sibTrans" presStyleCnt="0"/>
      <dgm:spPr/>
    </dgm:pt>
    <dgm:pt modelId="{DDB0553B-8119-4D6C-8F1B-804072B1C35E}" type="pres">
      <dgm:prSet presAssocID="{B3EC12D8-4331-4D2B-A4B3-5B12215A4289}" presName="compNode" presStyleCnt="0"/>
      <dgm:spPr/>
    </dgm:pt>
    <dgm:pt modelId="{13CE93DA-B3CB-43B8-A49B-71373AF9D398}" type="pres">
      <dgm:prSet presAssocID="{B3EC12D8-4331-4D2B-A4B3-5B12215A4289}" presName="iconBgRect" presStyleLbl="bgShp" presStyleIdx="2" presStyleCnt="4"/>
      <dgm:spPr/>
    </dgm:pt>
    <dgm:pt modelId="{5F8763FC-B117-48DB-B07A-378F89102819}" type="pres">
      <dgm:prSet presAssocID="{B3EC12D8-4331-4D2B-A4B3-5B12215A428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996D97D9-4E5C-471D-A847-F254D0EB9DB0}" type="pres">
      <dgm:prSet presAssocID="{B3EC12D8-4331-4D2B-A4B3-5B12215A4289}" presName="spaceRect" presStyleCnt="0"/>
      <dgm:spPr/>
    </dgm:pt>
    <dgm:pt modelId="{41FAC189-20C7-4A0B-928D-EB9D43BD4DB1}" type="pres">
      <dgm:prSet presAssocID="{B3EC12D8-4331-4D2B-A4B3-5B12215A4289}" presName="textRect" presStyleLbl="revTx" presStyleIdx="2" presStyleCnt="4">
        <dgm:presLayoutVars>
          <dgm:chMax val="1"/>
          <dgm:chPref val="1"/>
        </dgm:presLayoutVars>
      </dgm:prSet>
      <dgm:spPr/>
    </dgm:pt>
    <dgm:pt modelId="{7547499F-9729-4BF8-AB82-97FAD2F0A1A3}" type="pres">
      <dgm:prSet presAssocID="{840D58A8-B50B-4DEA-8DED-9F7A7C031269}" presName="sibTrans" presStyleCnt="0"/>
      <dgm:spPr/>
    </dgm:pt>
    <dgm:pt modelId="{C00D0D2F-C8F9-416B-8392-A0F097E0B734}" type="pres">
      <dgm:prSet presAssocID="{09081FE7-A3FD-4506-A1C3-501F14F7E430}" presName="compNode" presStyleCnt="0"/>
      <dgm:spPr/>
    </dgm:pt>
    <dgm:pt modelId="{77B49234-D7EE-459D-916E-1169CF71C846}" type="pres">
      <dgm:prSet presAssocID="{09081FE7-A3FD-4506-A1C3-501F14F7E430}" presName="iconBgRect" presStyleLbl="bgShp" presStyleIdx="3" presStyleCnt="4"/>
      <dgm:spPr/>
    </dgm:pt>
    <dgm:pt modelId="{3B841AEC-A7F9-4877-9CB7-CA26098AF475}" type="pres">
      <dgm:prSet presAssocID="{09081FE7-A3FD-4506-A1C3-501F14F7E43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BA595F3A-7018-4B33-8DF3-7B351A567582}" type="pres">
      <dgm:prSet presAssocID="{09081FE7-A3FD-4506-A1C3-501F14F7E430}" presName="spaceRect" presStyleCnt="0"/>
      <dgm:spPr/>
    </dgm:pt>
    <dgm:pt modelId="{EFABE35E-5F47-4E2F-AE1C-FFAFE56C5B2E}" type="pres">
      <dgm:prSet presAssocID="{09081FE7-A3FD-4506-A1C3-501F14F7E43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69F5103-1E0D-4D72-8ADB-43267C8398B3}" type="presOf" srcId="{A11AA3E3-F59F-4C1D-8180-E4C6C19595E1}" destId="{D3BEE85A-D99E-4E61-B2AD-982070DAD235}" srcOrd="0" destOrd="0" presId="urn:microsoft.com/office/officeart/2018/5/layout/IconCircleLabelList"/>
    <dgm:cxn modelId="{21FA2036-4EA2-4863-9A60-ACDCA2291ADA}" srcId="{C61775BA-4E7F-43FF-AF92-284B490F7332}" destId="{09081FE7-A3FD-4506-A1C3-501F14F7E430}" srcOrd="3" destOrd="0" parTransId="{694D91D9-FCFD-42EF-BB71-39FE7E655770}" sibTransId="{36276EE5-4E26-4293-989F-7FFC557B391D}"/>
    <dgm:cxn modelId="{7BB37161-848F-4890-AD52-096F4D7EE197}" srcId="{C61775BA-4E7F-43FF-AF92-284B490F7332}" destId="{061F4BC3-72DC-4C4A-BB7B-FBBA65488413}" srcOrd="1" destOrd="0" parTransId="{DA7D7609-B089-4A30-BB22-85CAA84AE5EF}" sibTransId="{04B180FD-7E71-4502-8A63-0B2D135049F9}"/>
    <dgm:cxn modelId="{4B80945A-9B26-42DF-9842-A053CAFD0B21}" type="presOf" srcId="{09081FE7-A3FD-4506-A1C3-501F14F7E430}" destId="{EFABE35E-5F47-4E2F-AE1C-FFAFE56C5B2E}" srcOrd="0" destOrd="0" presId="urn:microsoft.com/office/officeart/2018/5/layout/IconCircleLabelList"/>
    <dgm:cxn modelId="{7EF96192-6597-43EA-9449-CA2BE617C11C}" type="presOf" srcId="{061F4BC3-72DC-4C4A-BB7B-FBBA65488413}" destId="{6F4815C0-A5B8-4256-8E5B-F00005FF5666}" srcOrd="0" destOrd="0" presId="urn:microsoft.com/office/officeart/2018/5/layout/IconCircleLabelList"/>
    <dgm:cxn modelId="{78B492AF-A7AE-4BEF-BBA0-BB17A98AF303}" srcId="{C61775BA-4E7F-43FF-AF92-284B490F7332}" destId="{A11AA3E3-F59F-4C1D-8180-E4C6C19595E1}" srcOrd="0" destOrd="0" parTransId="{87F3412C-D2BC-4831-9DC1-3D65F93F03D5}" sibTransId="{CE855652-0A41-4302-BA16-8BFE5D274042}"/>
    <dgm:cxn modelId="{3DF592CD-C6FA-4746-837D-6776FCF464FF}" srcId="{C61775BA-4E7F-43FF-AF92-284B490F7332}" destId="{B3EC12D8-4331-4D2B-A4B3-5B12215A4289}" srcOrd="2" destOrd="0" parTransId="{9504F2D4-2057-4251-ABAB-CD93D728780B}" sibTransId="{840D58A8-B50B-4DEA-8DED-9F7A7C031269}"/>
    <dgm:cxn modelId="{64008BDC-402C-4EED-9F72-649945924B5D}" type="presOf" srcId="{C61775BA-4E7F-43FF-AF92-284B490F7332}" destId="{2CA9260D-7F1A-488C-AA8B-8F837C35BDAE}" srcOrd="0" destOrd="0" presId="urn:microsoft.com/office/officeart/2018/5/layout/IconCircleLabelList"/>
    <dgm:cxn modelId="{0377E0E0-9E39-4BE8-A384-1F481BB016F3}" type="presOf" srcId="{B3EC12D8-4331-4D2B-A4B3-5B12215A4289}" destId="{41FAC189-20C7-4A0B-928D-EB9D43BD4DB1}" srcOrd="0" destOrd="0" presId="urn:microsoft.com/office/officeart/2018/5/layout/IconCircleLabelList"/>
    <dgm:cxn modelId="{7043F6D8-1D0A-4123-B3EF-28801F70FDF8}" type="presParOf" srcId="{2CA9260D-7F1A-488C-AA8B-8F837C35BDAE}" destId="{5BCB1B60-6211-42C9-B9EF-8E41C08B0A55}" srcOrd="0" destOrd="0" presId="urn:microsoft.com/office/officeart/2018/5/layout/IconCircleLabelList"/>
    <dgm:cxn modelId="{DBFD2C26-05CB-4729-8F54-3405EDDDD632}" type="presParOf" srcId="{5BCB1B60-6211-42C9-B9EF-8E41C08B0A55}" destId="{3E2502E3-1012-485F-B803-706CBB8BBBC3}" srcOrd="0" destOrd="0" presId="urn:microsoft.com/office/officeart/2018/5/layout/IconCircleLabelList"/>
    <dgm:cxn modelId="{D33618AF-CD55-4037-981B-51194A427D6D}" type="presParOf" srcId="{5BCB1B60-6211-42C9-B9EF-8E41C08B0A55}" destId="{18ECE8AC-0624-4F40-BC97-7171D078920E}" srcOrd="1" destOrd="0" presId="urn:microsoft.com/office/officeart/2018/5/layout/IconCircleLabelList"/>
    <dgm:cxn modelId="{DF0F2380-1535-4CC8-82BF-5C5A15E3A8EB}" type="presParOf" srcId="{5BCB1B60-6211-42C9-B9EF-8E41C08B0A55}" destId="{20ECE3CA-9245-457B-8D36-92DDF6991F96}" srcOrd="2" destOrd="0" presId="urn:microsoft.com/office/officeart/2018/5/layout/IconCircleLabelList"/>
    <dgm:cxn modelId="{797C2177-D103-47CE-BF1B-79190C28BD63}" type="presParOf" srcId="{5BCB1B60-6211-42C9-B9EF-8E41C08B0A55}" destId="{D3BEE85A-D99E-4E61-B2AD-982070DAD235}" srcOrd="3" destOrd="0" presId="urn:microsoft.com/office/officeart/2018/5/layout/IconCircleLabelList"/>
    <dgm:cxn modelId="{0B9D4B4C-CC3E-4234-88A9-96F90B788A73}" type="presParOf" srcId="{2CA9260D-7F1A-488C-AA8B-8F837C35BDAE}" destId="{EF59740B-C6A1-4155-9DEB-5D2FDED7FA8E}" srcOrd="1" destOrd="0" presId="urn:microsoft.com/office/officeart/2018/5/layout/IconCircleLabelList"/>
    <dgm:cxn modelId="{4C2733C6-097C-41D4-95CA-CD72A7EE287E}" type="presParOf" srcId="{2CA9260D-7F1A-488C-AA8B-8F837C35BDAE}" destId="{5E4F7E9C-485D-4E39-9AB5-F4BB3E9B5981}" srcOrd="2" destOrd="0" presId="urn:microsoft.com/office/officeart/2018/5/layout/IconCircleLabelList"/>
    <dgm:cxn modelId="{97423D4C-8EB3-46F7-9C3A-395F5D44AD5B}" type="presParOf" srcId="{5E4F7E9C-485D-4E39-9AB5-F4BB3E9B5981}" destId="{B70B9577-45FB-44E0-BED8-40350793B90F}" srcOrd="0" destOrd="0" presId="urn:microsoft.com/office/officeart/2018/5/layout/IconCircleLabelList"/>
    <dgm:cxn modelId="{A8664139-D634-44BB-8857-D911056E489E}" type="presParOf" srcId="{5E4F7E9C-485D-4E39-9AB5-F4BB3E9B5981}" destId="{A6BA4710-85FA-4C95-88D3-0B75AEB1B976}" srcOrd="1" destOrd="0" presId="urn:microsoft.com/office/officeart/2018/5/layout/IconCircleLabelList"/>
    <dgm:cxn modelId="{34E1433A-1A4E-4F3E-8876-F4F20A1EF3CC}" type="presParOf" srcId="{5E4F7E9C-485D-4E39-9AB5-F4BB3E9B5981}" destId="{B5F272F4-0E3E-4E95-9B3A-383125ED9337}" srcOrd="2" destOrd="0" presId="urn:microsoft.com/office/officeart/2018/5/layout/IconCircleLabelList"/>
    <dgm:cxn modelId="{053C4E1D-68EB-4377-BABC-4B4E8930EB07}" type="presParOf" srcId="{5E4F7E9C-485D-4E39-9AB5-F4BB3E9B5981}" destId="{6F4815C0-A5B8-4256-8E5B-F00005FF5666}" srcOrd="3" destOrd="0" presId="urn:microsoft.com/office/officeart/2018/5/layout/IconCircleLabelList"/>
    <dgm:cxn modelId="{5AEC89B9-6EF4-4178-84B1-F40F8A6B7A8C}" type="presParOf" srcId="{2CA9260D-7F1A-488C-AA8B-8F837C35BDAE}" destId="{D9021E0E-4A0E-4068-B1E5-295898169A30}" srcOrd="3" destOrd="0" presId="urn:microsoft.com/office/officeart/2018/5/layout/IconCircleLabelList"/>
    <dgm:cxn modelId="{13D4A269-1B52-4F75-BC74-A45CA2BE38E2}" type="presParOf" srcId="{2CA9260D-7F1A-488C-AA8B-8F837C35BDAE}" destId="{DDB0553B-8119-4D6C-8F1B-804072B1C35E}" srcOrd="4" destOrd="0" presId="urn:microsoft.com/office/officeart/2018/5/layout/IconCircleLabelList"/>
    <dgm:cxn modelId="{CAA3705D-D3C3-4E2B-8D10-68854DE7A376}" type="presParOf" srcId="{DDB0553B-8119-4D6C-8F1B-804072B1C35E}" destId="{13CE93DA-B3CB-43B8-A49B-71373AF9D398}" srcOrd="0" destOrd="0" presId="urn:microsoft.com/office/officeart/2018/5/layout/IconCircleLabelList"/>
    <dgm:cxn modelId="{5B73B23D-7703-4EFE-B566-87F0B4DC2C12}" type="presParOf" srcId="{DDB0553B-8119-4D6C-8F1B-804072B1C35E}" destId="{5F8763FC-B117-48DB-B07A-378F89102819}" srcOrd="1" destOrd="0" presId="urn:microsoft.com/office/officeart/2018/5/layout/IconCircleLabelList"/>
    <dgm:cxn modelId="{D81C3074-35C1-4A84-A94B-ECC665A1F375}" type="presParOf" srcId="{DDB0553B-8119-4D6C-8F1B-804072B1C35E}" destId="{996D97D9-4E5C-471D-A847-F254D0EB9DB0}" srcOrd="2" destOrd="0" presId="urn:microsoft.com/office/officeart/2018/5/layout/IconCircleLabelList"/>
    <dgm:cxn modelId="{AC5CFA03-A7D9-4140-8E1F-4EA62D771B10}" type="presParOf" srcId="{DDB0553B-8119-4D6C-8F1B-804072B1C35E}" destId="{41FAC189-20C7-4A0B-928D-EB9D43BD4DB1}" srcOrd="3" destOrd="0" presId="urn:microsoft.com/office/officeart/2018/5/layout/IconCircleLabelList"/>
    <dgm:cxn modelId="{52999524-1FB5-42C9-929C-DC764CF7E643}" type="presParOf" srcId="{2CA9260D-7F1A-488C-AA8B-8F837C35BDAE}" destId="{7547499F-9729-4BF8-AB82-97FAD2F0A1A3}" srcOrd="5" destOrd="0" presId="urn:microsoft.com/office/officeart/2018/5/layout/IconCircleLabelList"/>
    <dgm:cxn modelId="{B07C93A8-191E-46F0-B2B4-1BDA17A331D4}" type="presParOf" srcId="{2CA9260D-7F1A-488C-AA8B-8F837C35BDAE}" destId="{C00D0D2F-C8F9-416B-8392-A0F097E0B734}" srcOrd="6" destOrd="0" presId="urn:microsoft.com/office/officeart/2018/5/layout/IconCircleLabelList"/>
    <dgm:cxn modelId="{F58A6BD9-7094-48E0-B05F-00ED02409FE0}" type="presParOf" srcId="{C00D0D2F-C8F9-416B-8392-A0F097E0B734}" destId="{77B49234-D7EE-459D-916E-1169CF71C846}" srcOrd="0" destOrd="0" presId="urn:microsoft.com/office/officeart/2018/5/layout/IconCircleLabelList"/>
    <dgm:cxn modelId="{5A6A009F-E482-46AF-AFF7-CFB3EFC696FC}" type="presParOf" srcId="{C00D0D2F-C8F9-416B-8392-A0F097E0B734}" destId="{3B841AEC-A7F9-4877-9CB7-CA26098AF475}" srcOrd="1" destOrd="0" presId="urn:microsoft.com/office/officeart/2018/5/layout/IconCircleLabelList"/>
    <dgm:cxn modelId="{8E3A3C7D-7C0D-4346-BA76-9A7E6972648A}" type="presParOf" srcId="{C00D0D2F-C8F9-416B-8392-A0F097E0B734}" destId="{BA595F3A-7018-4B33-8DF3-7B351A567582}" srcOrd="2" destOrd="0" presId="urn:microsoft.com/office/officeart/2018/5/layout/IconCircleLabelList"/>
    <dgm:cxn modelId="{1AB2E24A-29CA-4D85-A60A-171F2C703EC2}" type="presParOf" srcId="{C00D0D2F-C8F9-416B-8392-A0F097E0B734}" destId="{EFABE35E-5F47-4E2F-AE1C-FFAFE56C5B2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B8863B-6B5B-42FD-98F5-FDBC86B8658A}">
      <dsp:nvSpPr>
        <dsp:cNvPr id="0" name=""/>
        <dsp:cNvSpPr/>
      </dsp:nvSpPr>
      <dsp:spPr>
        <a:xfrm>
          <a:off x="0" y="468852"/>
          <a:ext cx="7003777" cy="2390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1" tIns="479044" rIns="54357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Give yourself short term and long-term benefits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Habit of doing it every other day/everyday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 cue that reminds you of your calm nature</a:t>
          </a:r>
        </a:p>
      </dsp:txBody>
      <dsp:txXfrm>
        <a:off x="0" y="468852"/>
        <a:ext cx="7003777" cy="2390849"/>
      </dsp:txXfrm>
    </dsp:sp>
    <dsp:sp modelId="{A9655CCD-61AA-4012-8C03-92496944EF1A}">
      <dsp:nvSpPr>
        <dsp:cNvPr id="0" name=""/>
        <dsp:cNvSpPr/>
      </dsp:nvSpPr>
      <dsp:spPr>
        <a:xfrm>
          <a:off x="350188" y="129372"/>
          <a:ext cx="490264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308" tIns="0" rIns="18530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Motivation</a:t>
          </a:r>
        </a:p>
      </dsp:txBody>
      <dsp:txXfrm>
        <a:off x="383332" y="162516"/>
        <a:ext cx="4836355" cy="612672"/>
      </dsp:txXfrm>
    </dsp:sp>
    <dsp:sp modelId="{0E944689-D0CF-4129-8F51-4F66A8CCDE3B}">
      <dsp:nvSpPr>
        <dsp:cNvPr id="0" name=""/>
        <dsp:cNvSpPr/>
      </dsp:nvSpPr>
      <dsp:spPr>
        <a:xfrm>
          <a:off x="0" y="3323382"/>
          <a:ext cx="7003777" cy="2390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3571" tIns="479044" rIns="543571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 technique to serve for long time(different from others)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Short term relief of pain(release of endorphins and serotonin)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Productivity/ Better academic success</a:t>
          </a:r>
        </a:p>
      </dsp:txBody>
      <dsp:txXfrm>
        <a:off x="0" y="3323382"/>
        <a:ext cx="7003777" cy="2390849"/>
      </dsp:txXfrm>
    </dsp:sp>
    <dsp:sp modelId="{63EEC127-8F94-4290-84EE-05C1271EFDBA}">
      <dsp:nvSpPr>
        <dsp:cNvPr id="0" name=""/>
        <dsp:cNvSpPr/>
      </dsp:nvSpPr>
      <dsp:spPr>
        <a:xfrm>
          <a:off x="350188" y="2983902"/>
          <a:ext cx="4902643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5308" tIns="0" rIns="185308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Benefits:</a:t>
          </a:r>
        </a:p>
      </dsp:txBody>
      <dsp:txXfrm>
        <a:off x="383332" y="3017046"/>
        <a:ext cx="4836355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DB848-C132-4DE9-AB8B-DEE56C3AAD64}">
      <dsp:nvSpPr>
        <dsp:cNvPr id="0" name=""/>
        <dsp:cNvSpPr/>
      </dsp:nvSpPr>
      <dsp:spPr>
        <a:xfrm>
          <a:off x="1967016" y="0"/>
          <a:ext cx="1510523" cy="1403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63A6B-F4C7-4E17-9AF5-2F16DF7C6D6C}">
      <dsp:nvSpPr>
        <dsp:cNvPr id="0" name=""/>
        <dsp:cNvSpPr/>
      </dsp:nvSpPr>
      <dsp:spPr>
        <a:xfrm>
          <a:off x="564387" y="1550075"/>
          <a:ext cx="4315781" cy="601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>
              <a:latin typeface="+mn-lt"/>
            </a:rPr>
            <a:t>What is Meditation</a:t>
          </a:r>
        </a:p>
      </dsp:txBody>
      <dsp:txXfrm>
        <a:off x="564387" y="1550075"/>
        <a:ext cx="4315781" cy="601597"/>
      </dsp:txXfrm>
    </dsp:sp>
    <dsp:sp modelId="{4DCD93AA-1750-4F96-9124-DC822AC3A766}">
      <dsp:nvSpPr>
        <dsp:cNvPr id="0" name=""/>
        <dsp:cNvSpPr/>
      </dsp:nvSpPr>
      <dsp:spPr>
        <a:xfrm>
          <a:off x="564387" y="2219742"/>
          <a:ext cx="4315781" cy="1442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Sitting down/Guided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Usually to calm ourselves down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Focus on the present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Timed practice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Everything is about awareness</a:t>
          </a:r>
        </a:p>
      </dsp:txBody>
      <dsp:txXfrm>
        <a:off x="564387" y="2219742"/>
        <a:ext cx="4315781" cy="1442620"/>
      </dsp:txXfrm>
    </dsp:sp>
    <dsp:sp modelId="{2D168CB0-F6EA-470A-9170-C77D67E71C2B}">
      <dsp:nvSpPr>
        <dsp:cNvPr id="0" name=""/>
        <dsp:cNvSpPr/>
      </dsp:nvSpPr>
      <dsp:spPr>
        <a:xfrm>
          <a:off x="7038059" y="0"/>
          <a:ext cx="1510523" cy="1403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437ECB-CE30-4912-AA01-3E148F3D4BB1}">
      <dsp:nvSpPr>
        <dsp:cNvPr id="0" name=""/>
        <dsp:cNvSpPr/>
      </dsp:nvSpPr>
      <dsp:spPr>
        <a:xfrm>
          <a:off x="5635430" y="1550075"/>
          <a:ext cx="4315781" cy="601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200" kern="1200"/>
            <a:t>What is Mindfulness?</a:t>
          </a:r>
        </a:p>
      </dsp:txBody>
      <dsp:txXfrm>
        <a:off x="5635430" y="1550075"/>
        <a:ext cx="4315781" cy="601597"/>
      </dsp:txXfrm>
    </dsp:sp>
    <dsp:sp modelId="{1AB9712D-EF2E-4256-ABA6-9D0AB98505DF}">
      <dsp:nvSpPr>
        <dsp:cNvPr id="0" name=""/>
        <dsp:cNvSpPr/>
      </dsp:nvSpPr>
      <dsp:spPr>
        <a:xfrm>
          <a:off x="5635430" y="2219742"/>
          <a:ext cx="4315781" cy="1442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ability to have one pointed focus on a particular sensory stimuli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Throughout the day, all the time(Mindfulness helps meditate)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Voluntary effort of awareness of the task</a:t>
          </a:r>
        </a:p>
      </dsp:txBody>
      <dsp:txXfrm>
        <a:off x="5635430" y="2219742"/>
        <a:ext cx="4315781" cy="1442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502E3-1012-485F-B803-706CBB8BBBC3}">
      <dsp:nvSpPr>
        <dsp:cNvPr id="0" name=""/>
        <dsp:cNvSpPr/>
      </dsp:nvSpPr>
      <dsp:spPr>
        <a:xfrm>
          <a:off x="973190" y="650404"/>
          <a:ext cx="1264141" cy="1264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ECE8AC-0624-4F40-BC97-7171D078920E}">
      <dsp:nvSpPr>
        <dsp:cNvPr id="0" name=""/>
        <dsp:cNvSpPr/>
      </dsp:nvSpPr>
      <dsp:spPr>
        <a:xfrm>
          <a:off x="1242597" y="919812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EE85A-D99E-4E61-B2AD-982070DAD235}">
      <dsp:nvSpPr>
        <dsp:cNvPr id="0" name=""/>
        <dsp:cNvSpPr/>
      </dsp:nvSpPr>
      <dsp:spPr>
        <a:xfrm>
          <a:off x="569079" y="2308295"/>
          <a:ext cx="2072362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Mindfulness in real world improves meditation</a:t>
          </a:r>
        </a:p>
      </dsp:txBody>
      <dsp:txXfrm>
        <a:off x="569079" y="2308295"/>
        <a:ext cx="2072362" cy="765000"/>
      </dsp:txXfrm>
    </dsp:sp>
    <dsp:sp modelId="{B70B9577-45FB-44E0-BED8-40350793B90F}">
      <dsp:nvSpPr>
        <dsp:cNvPr id="0" name=""/>
        <dsp:cNvSpPr/>
      </dsp:nvSpPr>
      <dsp:spPr>
        <a:xfrm>
          <a:off x="3408216" y="650404"/>
          <a:ext cx="1264141" cy="126414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A4710-85FA-4C95-88D3-0B75AEB1B976}">
      <dsp:nvSpPr>
        <dsp:cNvPr id="0" name=""/>
        <dsp:cNvSpPr/>
      </dsp:nvSpPr>
      <dsp:spPr>
        <a:xfrm>
          <a:off x="3677623" y="919812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815C0-A5B8-4256-8E5B-F00005FF5666}">
      <dsp:nvSpPr>
        <dsp:cNvPr id="0" name=""/>
        <dsp:cNvSpPr/>
      </dsp:nvSpPr>
      <dsp:spPr>
        <a:xfrm>
          <a:off x="3004105" y="2308295"/>
          <a:ext cx="2072362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Motivation and benefits are important for improving meditation(building habits)</a:t>
          </a:r>
        </a:p>
      </dsp:txBody>
      <dsp:txXfrm>
        <a:off x="3004105" y="2308295"/>
        <a:ext cx="2072362" cy="765000"/>
      </dsp:txXfrm>
    </dsp:sp>
    <dsp:sp modelId="{13CE93DA-B3CB-43B8-A49B-71373AF9D398}">
      <dsp:nvSpPr>
        <dsp:cNvPr id="0" name=""/>
        <dsp:cNvSpPr/>
      </dsp:nvSpPr>
      <dsp:spPr>
        <a:xfrm>
          <a:off x="5843242" y="650404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8763FC-B117-48DB-B07A-378F89102819}">
      <dsp:nvSpPr>
        <dsp:cNvPr id="0" name=""/>
        <dsp:cNvSpPr/>
      </dsp:nvSpPr>
      <dsp:spPr>
        <a:xfrm>
          <a:off x="6112649" y="919812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FAC189-20C7-4A0B-928D-EB9D43BD4DB1}">
      <dsp:nvSpPr>
        <dsp:cNvPr id="0" name=""/>
        <dsp:cNvSpPr/>
      </dsp:nvSpPr>
      <dsp:spPr>
        <a:xfrm>
          <a:off x="5439131" y="2308295"/>
          <a:ext cx="2072362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Fight/Flight response can be manipulated by awareness of breath</a:t>
          </a:r>
        </a:p>
      </dsp:txBody>
      <dsp:txXfrm>
        <a:off x="5439131" y="2308295"/>
        <a:ext cx="2072362" cy="765000"/>
      </dsp:txXfrm>
    </dsp:sp>
    <dsp:sp modelId="{77B49234-D7EE-459D-916E-1169CF71C846}">
      <dsp:nvSpPr>
        <dsp:cNvPr id="0" name=""/>
        <dsp:cNvSpPr/>
      </dsp:nvSpPr>
      <dsp:spPr>
        <a:xfrm>
          <a:off x="8278268" y="650404"/>
          <a:ext cx="1264141" cy="12641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841AEC-A7F9-4877-9CB7-CA26098AF475}">
      <dsp:nvSpPr>
        <dsp:cNvPr id="0" name=""/>
        <dsp:cNvSpPr/>
      </dsp:nvSpPr>
      <dsp:spPr>
        <a:xfrm>
          <a:off x="8547675" y="919812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BE35E-5F47-4E2F-AE1C-FFAFE56C5B2E}">
      <dsp:nvSpPr>
        <dsp:cNvPr id="0" name=""/>
        <dsp:cNvSpPr/>
      </dsp:nvSpPr>
      <dsp:spPr>
        <a:xfrm>
          <a:off x="7874157" y="2308295"/>
          <a:ext cx="2072362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Using a stimuli(visual image/ counting/ one syllable word) can help with attention- rehearsal is key</a:t>
          </a:r>
        </a:p>
      </dsp:txBody>
      <dsp:txXfrm>
        <a:off x="7874157" y="2308295"/>
        <a:ext cx="2072362" cy="76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2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8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9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4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6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66999"/>
            <a:ext cx="5157787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183188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8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1CFF-90C9-47B3-9DA1-F2BF8D839F7E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8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7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7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93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CB7E8AE-A3AC-4BB7-A5C6-F00EC697B265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5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9450"/>
            <a:ext cx="10515600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46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QkJYzuyPtU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Tw5BV6R4uw&amp;ab_channel=orgforlear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1E644DE9-8D09-43E2-BA69-F57482CFC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6C23C919-B32E-40FF-B3D8-631316E8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61B17B84-F8A7-4053-9C9D-91E3CA7F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0"/>
            <a:ext cx="12188951" cy="6858000"/>
          </a:xfrm>
          <a:prstGeom prst="rect">
            <a:avLst/>
          </a:prstGeom>
          <a:blipFill dpi="0" rotWithShape="1">
            <a:blip r:embed="rId2">
              <a:alphaModFix amt="30000"/>
              <a:lum bright="70000" contrast="-70000"/>
            </a:blip>
            <a:srcRect/>
            <a:tile tx="889000" ty="0" sx="100000" sy="100000" flip="xy" algn="t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 descr="A picture containing sitting, table, food, standing&#10;&#10;Description automatically generated">
            <a:extLst>
              <a:ext uri="{FF2B5EF4-FFF2-40B4-BE49-F238E27FC236}">
                <a16:creationId xmlns:a16="http://schemas.microsoft.com/office/drawing/2014/main" id="{A05C3200-3BBF-4AF5-8140-E3F8D0034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087" r="-1" b="638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0FE1CF-6869-44B1-8792-084DCBBCC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en-US" sz="5200">
                <a:solidFill>
                  <a:srgbClr val="FFFFFF"/>
                </a:solidFill>
                <a:latin typeface="Agency FB" panose="020B0503020202020204" pitchFamily="34" charset="0"/>
              </a:rPr>
              <a:t>Intro to Meditation and Mindfulness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68750-83AF-485A-8BE5-CDB8F67D7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074515"/>
            <a:ext cx="7583133" cy="1279124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- About 30-45 minutes+ Thanksgiving Event</a:t>
            </a:r>
          </a:p>
        </p:txBody>
      </p:sp>
    </p:spTree>
    <p:extLst>
      <p:ext uri="{BB962C8B-B14F-4D97-AF65-F5344CB8AC3E}">
        <p14:creationId xmlns:p14="http://schemas.microsoft.com/office/powerpoint/2010/main" val="10743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4888AA-79CA-4144-A522-450854D5B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40652"/>
            <a:ext cx="4953000" cy="166457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Mindfulness</a:t>
            </a:r>
          </a:p>
        </p:txBody>
      </p:sp>
      <p:pic>
        <p:nvPicPr>
          <p:cNvPr id="4098" name="Picture 2" descr="Wellness Studio to host Weekly Meditations and Mindful Steps Series |  School of Medicine | West Virginia University">
            <a:extLst>
              <a:ext uri="{FF2B5EF4-FFF2-40B4-BE49-F238E27FC236}">
                <a16:creationId xmlns:a16="http://schemas.microsoft.com/office/drawing/2014/main" id="{7035A4FC-0817-4F9B-8044-80FCFECF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52" y="2143434"/>
            <a:ext cx="47244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9EF73-C0F5-4F8D-9FB9-BAA2B7836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9426" y="1347728"/>
            <a:ext cx="4952681" cy="457687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Talked a lot about Meditation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</a:rPr>
              <a:t>Mindfulness is your passive practice of meditation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Reduce unnecessary stimulations (your life events directly impact your mental state during meditation)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Being in the zone for all activities: voluntary effort- default mode vs active mode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Sports 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  <a:ea typeface="+mn-lt"/>
                <a:cs typeface="+mn-lt"/>
              </a:rPr>
              <a:t>Tests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1"/>
                </a:solidFill>
                <a:ea typeface="+mn-lt"/>
                <a:cs typeface="+mn-lt"/>
              </a:rPr>
              <a:t>Mindfulness and mental health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  <a:ea typeface="+mn-lt"/>
              <a:cs typeface="+mn-lt"/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solidFill>
                <a:srgbClr val="000000"/>
              </a:solidFill>
            </a:endParaRPr>
          </a:p>
          <a:p>
            <a:pPr lvl="1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105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E8E6EB-E009-4FDC-AE9E-EF7493FD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Habit building</a:t>
            </a:r>
          </a:p>
        </p:txBody>
      </p:sp>
      <p:pic>
        <p:nvPicPr>
          <p:cNvPr id="5122" name="Picture 2" descr="The 3 Key Steps for Building Any New Habit - CrossFit Undeniable">
            <a:extLst>
              <a:ext uri="{FF2B5EF4-FFF2-40B4-BE49-F238E27FC236}">
                <a16:creationId xmlns:a16="http://schemas.microsoft.com/office/drawing/2014/main" id="{95CFBC62-ABF4-4043-9147-491EE1BBF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52" y="1109972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7C519-3B24-4962-B2CF-6BA6AE7ED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Some mental habits to build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Nonjudgement(during meditation/ outside)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Open Mindedness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Lowering ego</a:t>
            </a:r>
            <a:r>
              <a:rPr lang="en-US" sz="1800">
                <a:solidFill>
                  <a:schemeClr val="tx2"/>
                </a:solidFill>
              </a:rPr>
              <a:t>/ selflessness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Lowering unnecessary stimulations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Finding balance between academics and personal development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Inner passion to discover your self and your true nature</a:t>
            </a:r>
          </a:p>
        </p:txBody>
      </p:sp>
    </p:spTree>
    <p:extLst>
      <p:ext uri="{BB962C8B-B14F-4D97-AF65-F5344CB8AC3E}">
        <p14:creationId xmlns:p14="http://schemas.microsoft.com/office/powerpoint/2010/main" val="393248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65399F-4F28-4DD7-B97C-2B9519E16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5328"/>
            <a:ext cx="12188952" cy="277267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CCF79B-B65C-49A3-B634-68160730A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5327"/>
            <a:ext cx="12188952" cy="2772673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B1E5B-A38D-4AEE-932C-6EBE68D43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5685"/>
            <a:ext cx="10348147" cy="1510043"/>
          </a:xfrm>
        </p:spPr>
        <p:txBody>
          <a:bodyPr>
            <a:normAutofit/>
          </a:bodyPr>
          <a:lstStyle/>
          <a:p>
            <a:r>
              <a:rPr lang="en-US"/>
              <a:t>Summary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B2C5A55-69F6-4ED4-A558-A46122E41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662559"/>
              </p:ext>
            </p:extLst>
          </p:nvPr>
        </p:nvGraphicFramePr>
        <p:xfrm>
          <a:off x="838200" y="171715"/>
          <a:ext cx="10515600" cy="3723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5126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08EF1-8DC9-4037-9B28-3AF0AB400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Thanksgiving Meditation</a:t>
            </a:r>
          </a:p>
        </p:txBody>
      </p:sp>
      <p:pic>
        <p:nvPicPr>
          <p:cNvPr id="1026" name="Picture 2" descr="What We Know About Gratitude And Giving Back | Psychology Today">
            <a:extLst>
              <a:ext uri="{FF2B5EF4-FFF2-40B4-BE49-F238E27FC236}">
                <a16:creationId xmlns:a16="http://schemas.microsoft.com/office/drawing/2014/main" id="{0A81E61E-18C2-4CC3-A584-137C0D609D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r="8630" b="-1"/>
          <a:stretch/>
        </p:blipFill>
        <p:spPr bwMode="auto">
          <a:xfrm>
            <a:off x="606568" y="613741"/>
            <a:ext cx="4724367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310C-72D1-4D7C-B3A6-11FB00B8F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  <a:hlinkClick r:id="rId4"/>
              </a:rPr>
              <a:t>https://youtu.be/QkJYzuyPtUQ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One thing you are grateful for 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7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800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CB7E8AE-A3AC-4BB7-A5C6-F00EC697B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392401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310E06F9-9F12-4D1B-92C0-4B30818D09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A29CF3-8B8B-4DDF-A19B-72E0059DD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DC57656-A01F-4B32-B5C4-D171EDC97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51485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DEA49F7-1946-40FE-ACF9-81D0AC97C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59" y="-7281"/>
            <a:ext cx="12191999" cy="3522134"/>
          </a:xfrm>
          <a:prstGeom prst="rect">
            <a:avLst/>
          </a:prstGeom>
          <a:blipFill dpi="0" rotWithShape="1">
            <a:blip r:embed="rId3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3B82C-C63E-4544-9C7A-64BC5263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5562600" cy="23792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latin typeface="Agency FB" panose="020B0503020202020204" pitchFamily="34" charset="0"/>
              </a:rPr>
              <a:t>Icebreaker Game- </a:t>
            </a:r>
            <a:br>
              <a:rPr lang="en-US">
                <a:latin typeface="Agency FB" panose="020B0503020202020204" pitchFamily="34" charset="0"/>
              </a:rPr>
            </a:br>
            <a:r>
              <a:rPr lang="en-US">
                <a:latin typeface="Agency FB" panose="020B0503020202020204" pitchFamily="34" charset="0"/>
              </a:rPr>
              <a:t>Fastest Animal</a:t>
            </a:r>
          </a:p>
        </p:txBody>
      </p:sp>
      <p:pic>
        <p:nvPicPr>
          <p:cNvPr id="27" name="Graphic 26" descr="Hamster">
            <a:extLst>
              <a:ext uri="{FF2B5EF4-FFF2-40B4-BE49-F238E27FC236}">
                <a16:creationId xmlns:a16="http://schemas.microsoft.com/office/drawing/2014/main" id="{2742BB14-76A4-41ED-B052-8BFA510508E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9400" y="1020923"/>
            <a:ext cx="4817466" cy="481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3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0" name="Rectangle 74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031" name="Rectangle 76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2" name="Rectangle 78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C891C-4E9F-4AE0-B103-F6F84C87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chemeClr val="tx2"/>
                </a:solidFill>
              </a:rPr>
              <a:t>Metronome Breathing Activity</a:t>
            </a:r>
          </a:p>
        </p:txBody>
      </p:sp>
      <p:pic>
        <p:nvPicPr>
          <p:cNvPr id="1026" name="Picture 2" descr="Deep Breathing Exercises for Kids — Coping Skills for Kids">
            <a:extLst>
              <a:ext uri="{FF2B5EF4-FFF2-40B4-BE49-F238E27FC236}">
                <a16:creationId xmlns:a16="http://schemas.microsoft.com/office/drawing/2014/main" id="{580EE01A-C9EB-4E1F-89C1-6894AE6B8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52" y="2379655"/>
            <a:ext cx="4724400" cy="218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94BDB-1175-4680-98E8-5354CAB16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2"/>
                </a:solidFill>
                <a:hlinkClick r:id="rId4"/>
              </a:rPr>
              <a:t>https://www.youtube.com/watch?v=gTw5BV6R4uw&amp;ab_channel=orgforlearning</a:t>
            </a:r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3 minutes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54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7CAEDE-D92D-4745-8749-71019415A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96CB6-3880-40E6-A4BF-F64E7D1E4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54925-CFA1-4615-8109-6F612C070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en-US" sz="3400"/>
              <a:t>Motivation &amp; Benefits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A3EDD4-DC7B-4993-AC86-AACB6375F9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798933"/>
              </p:ext>
            </p:extLst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726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43A9B7B3-F171-4C25-99FC-C54250F06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2D5C7C5-9C27-4A61-9F57-1857D4532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4B9546E-20BE-462C-8BE8-4EBDB46F8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22567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FE5D2E8-C366-48AC-97AE-18C67E4E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2225674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E7782-5A4A-4865-8B6D-DAEDB0635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>
                <a:latin typeface="Agency FB" panose="020B0503020202020204" pitchFamily="34" charset="0"/>
              </a:rPr>
              <a:t>Meditation vs Mindfulness</a:t>
            </a:r>
          </a:p>
        </p:txBody>
      </p:sp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E20BE441-1085-4CE1-AAA9-62F83E6F08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301393"/>
              </p:ext>
            </p:extLst>
          </p:nvPr>
        </p:nvGraphicFramePr>
        <p:xfrm>
          <a:off x="838200" y="2514600"/>
          <a:ext cx="10515600" cy="366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248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AB8125F-0FD8-48CD-9F43-73E5494EA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19DD6C-5899-4C07-864B-EB0A7D10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DFFBC1-15BD-428E-B8AF-ECF5D1B76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1"/>
            <a:ext cx="12192000" cy="221768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FB3075-0323-4EB0-B1A5-776A0E709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1999" cy="2224386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B60CC-CEAF-44C9-9408-8B9BDA03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003218" cy="1600124"/>
          </a:xfrm>
        </p:spPr>
        <p:txBody>
          <a:bodyPr>
            <a:normAutofit/>
          </a:bodyPr>
          <a:lstStyle/>
          <a:p>
            <a:r>
              <a:rPr lang="en-US"/>
              <a:t>Problems to encounter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B16B8-22B2-428E-B814-9D42B5B6C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5362"/>
            <a:ext cx="5257800" cy="3552824"/>
          </a:xfrm>
        </p:spPr>
        <p:txBody>
          <a:bodyPr anchor="ctr">
            <a:noAutofit/>
          </a:bodyPr>
          <a:lstStyle/>
          <a:p>
            <a:r>
              <a:rPr lang="en-US" sz="2500">
                <a:solidFill>
                  <a:schemeClr val="tx1"/>
                </a:solidFill>
                <a:latin typeface="Agency FB" panose="020B0503020202020204" pitchFamily="34" charset="0"/>
              </a:rPr>
              <a:t>Nature of Mind/Brain</a:t>
            </a:r>
          </a:p>
          <a:p>
            <a:pPr lvl="1"/>
            <a:r>
              <a:rPr lang="en-US" sz="2500">
                <a:solidFill>
                  <a:schemeClr val="tx1"/>
                </a:solidFill>
                <a:latin typeface="Agency FB" panose="020B0503020202020204" pitchFamily="34" charset="0"/>
              </a:rPr>
              <a:t>Go towards future and past</a:t>
            </a:r>
          </a:p>
          <a:p>
            <a:pPr lvl="1"/>
            <a:r>
              <a:rPr lang="en-US" sz="2500">
                <a:solidFill>
                  <a:schemeClr val="tx1"/>
                </a:solidFill>
                <a:latin typeface="Agency FB" panose="020B0503020202020204" pitchFamily="34" charset="0"/>
              </a:rPr>
              <a:t>Go towards negatives(Cognitive Reactivity)</a:t>
            </a:r>
          </a:p>
          <a:p>
            <a:pPr lvl="1"/>
            <a:r>
              <a:rPr lang="en-US" sz="2500">
                <a:solidFill>
                  <a:schemeClr val="tx1"/>
                </a:solidFill>
                <a:latin typeface="Agency FB" panose="020B0503020202020204" pitchFamily="34" charset="0"/>
              </a:rPr>
              <a:t>Escape Boredom(seek stimulation)</a:t>
            </a:r>
          </a:p>
          <a:p>
            <a:pPr lvl="1"/>
            <a:r>
              <a:rPr lang="en-US" sz="2500">
                <a:solidFill>
                  <a:schemeClr val="tx1"/>
                </a:solidFill>
                <a:latin typeface="Agency FB" panose="020B0503020202020204" pitchFamily="34" charset="0"/>
              </a:rPr>
              <a:t>Unable to be patient with yourself</a:t>
            </a:r>
          </a:p>
          <a:p>
            <a:pPr lvl="1"/>
            <a:r>
              <a:rPr lang="en-US" sz="2500">
                <a:solidFill>
                  <a:schemeClr val="tx1"/>
                </a:solidFill>
                <a:latin typeface="Agency FB" panose="020B0503020202020204" pitchFamily="34" charset="0"/>
              </a:rPr>
              <a:t>Fight/Flight response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CCE1F4EF-5F7D-49B5-B74A-E5C80B871D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3102" y="2745362"/>
            <a:ext cx="3552824" cy="355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37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C4CCA-5E34-488B-AC0A-BE20185F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Meditation </a:t>
            </a:r>
            <a:r>
              <a:rPr lang="en-US">
                <a:solidFill>
                  <a:schemeClr val="tx2"/>
                </a:solidFill>
              </a:rPr>
              <a:t>Technique: </a:t>
            </a:r>
            <a:r>
              <a:rPr lang="en-US" dirty="0">
                <a:solidFill>
                  <a:schemeClr val="tx2"/>
                </a:solidFill>
              </a:rPr>
              <a:t>Breathing</a:t>
            </a:r>
          </a:p>
        </p:txBody>
      </p:sp>
      <p:pic>
        <p:nvPicPr>
          <p:cNvPr id="1026" name="Picture 2" descr="Patterned Breathing During Labor :: American Pregnancy Association">
            <a:extLst>
              <a:ext uri="{FF2B5EF4-FFF2-40B4-BE49-F238E27FC236}">
                <a16:creationId xmlns:a16="http://schemas.microsoft.com/office/drawing/2014/main" id="{00FC882B-6A0F-4AB1-A0E7-E52C747B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552" y="1895403"/>
            <a:ext cx="4724400" cy="31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64B62-1E51-4046-B52C-D4B65919F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5193312" cy="423995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1800">
                <a:solidFill>
                  <a:schemeClr val="tx2"/>
                </a:solidFill>
              </a:rPr>
              <a:t>Before you begin if you need to regulate your breath to be more uniform try taking longer breaths and letting them out more slowly</a:t>
            </a:r>
          </a:p>
          <a:p>
            <a:r>
              <a:rPr lang="en-US" sz="1800">
                <a:solidFill>
                  <a:schemeClr val="tx2"/>
                </a:solidFill>
              </a:rPr>
              <a:t>Have a one syllable word for inhalation and exhalation</a:t>
            </a:r>
            <a:endParaRPr lang="en-US">
              <a:solidFill>
                <a:schemeClr val="tx2"/>
              </a:solidFill>
            </a:endParaRPr>
          </a:p>
          <a:p>
            <a:pPr lvl="1"/>
            <a:r>
              <a:rPr lang="en-US" sz="1800">
                <a:solidFill>
                  <a:schemeClr val="tx2"/>
                </a:solidFill>
              </a:rPr>
              <a:t>“In” and “Out”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“1” and “2”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“Let” and “Go”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Make your own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Using the syllable as a sword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Abdomen rise and fall</a:t>
            </a:r>
          </a:p>
          <a:p>
            <a:pPr lvl="1"/>
            <a:endParaRPr lang="en-US" sz="1800">
              <a:solidFill>
                <a:schemeClr val="tx2"/>
              </a:solidFill>
            </a:endParaRPr>
          </a:p>
          <a:p>
            <a:pPr lvl="1"/>
            <a:r>
              <a:rPr lang="en-US" sz="1800">
                <a:solidFill>
                  <a:schemeClr val="tx2"/>
                </a:solidFill>
              </a:rPr>
              <a:t>When beginning your breathing techniques it can be helpful to focus on positive things when you inhale and imagine you are exhaling negative thoughts and feelings </a:t>
            </a:r>
          </a:p>
          <a:p>
            <a:pPr lvl="1"/>
            <a:r>
              <a:rPr lang="en-US" sz="1800">
                <a:solidFill>
                  <a:schemeClr val="tx2"/>
                </a:solidFill>
              </a:rPr>
              <a:t>Main goal is to focus on the breath as a cue</a:t>
            </a:r>
          </a:p>
        </p:txBody>
      </p:sp>
    </p:spTree>
    <p:extLst>
      <p:ext uri="{BB962C8B-B14F-4D97-AF65-F5344CB8AC3E}">
        <p14:creationId xmlns:p14="http://schemas.microsoft.com/office/powerpoint/2010/main" val="177319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A8C81AE-8F0D-49F3-9FB4-334B0DCDF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29DA4B2B-B54E-43B4-A1A4-EB704F7F3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1" t="54841" r="-1"/>
          <a:stretch/>
        </p:blipFill>
        <p:spPr>
          <a:xfrm>
            <a:off x="0" y="0"/>
            <a:ext cx="872377" cy="838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277AD7-8AFC-4BBD-AC7E-C52B0ED60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9813"/>
            <a:ext cx="5638800" cy="15737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>
                <a:solidFill>
                  <a:schemeClr val="tx2"/>
                </a:solidFill>
              </a:rPr>
              <a:t>Meditation Technique: </a:t>
            </a:r>
            <a:br>
              <a:rPr lang="en-US" sz="3400" dirty="0"/>
            </a:br>
            <a:r>
              <a:rPr lang="en-US" sz="3400" dirty="0">
                <a:solidFill>
                  <a:schemeClr val="tx2"/>
                </a:solidFill>
              </a:rPr>
              <a:t>Body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C29D2-98D8-4AB3-B281-CEFE836F6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575" y="2371361"/>
            <a:ext cx="4633486" cy="33997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b="1">
                <a:solidFill>
                  <a:schemeClr val="tx2"/>
                </a:solidFill>
              </a:rPr>
              <a:t>How to in 4 easy steps: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>
                <a:solidFill>
                  <a:schemeClr val="tx2"/>
                </a:solidFill>
              </a:rPr>
              <a:t>1. Stop. </a:t>
            </a:r>
            <a:r>
              <a:rPr lang="en-US" sz="1600">
                <a:solidFill>
                  <a:schemeClr val="tx2"/>
                </a:solidFill>
              </a:rPr>
              <a:t>Remember - sit up tall, keep your back straight, </a:t>
            </a:r>
            <a:r>
              <a:rPr lang="en-US" sz="1600" dirty="0">
                <a:solidFill>
                  <a:schemeClr val="tx2"/>
                </a:solidFill>
              </a:rPr>
              <a:t>and find a posture that is both energized and relaxed. Alternatively, you can lay down for this mediation. </a:t>
            </a: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>
                <a:solidFill>
                  <a:schemeClr val="tx2"/>
                </a:solidFill>
              </a:rPr>
              <a:t>2. Breathe. </a:t>
            </a:r>
            <a:r>
              <a:rPr lang="en-US" sz="1600">
                <a:solidFill>
                  <a:schemeClr val="tx2"/>
                </a:solidFill>
              </a:rPr>
              <a:t>Take 10 deep breaths to relax.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>
                <a:solidFill>
                  <a:schemeClr val="tx2"/>
                </a:solidFill>
              </a:rPr>
              <a:t>3. Think.</a:t>
            </a:r>
            <a:r>
              <a:rPr lang="en-US" sz="1600">
                <a:solidFill>
                  <a:schemeClr val="tx2"/>
                </a:solidFill>
              </a:rPr>
              <a:t> Focus on the sensations in your body in </a:t>
            </a:r>
            <a:r>
              <a:rPr lang="en-US" sz="1600" dirty="0">
                <a:solidFill>
                  <a:schemeClr val="tx2"/>
                </a:solidFill>
              </a:rPr>
              <a:t>the following order: head, face, neck, shoulders, upper back, lower back, abdomen, pelvis, upper legs, lower legs, and feet.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b="1">
                <a:solidFill>
                  <a:schemeClr val="tx2"/>
                </a:solidFill>
              </a:rPr>
              <a:t>4.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b="1">
                <a:solidFill>
                  <a:schemeClr val="tx2"/>
                </a:solidFill>
              </a:rPr>
              <a:t>Repeat </a:t>
            </a:r>
            <a:r>
              <a:rPr lang="en-US" sz="1600">
                <a:solidFill>
                  <a:schemeClr val="tx2"/>
                </a:solidFill>
              </a:rPr>
              <a:t>in reverse.</a:t>
            </a:r>
            <a:endParaRPr lang="en-US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000">
              <a:solidFill>
                <a:schemeClr val="tx2"/>
              </a:solidFill>
            </a:endParaRPr>
          </a:p>
        </p:txBody>
      </p:sp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F5409E63-4361-443B-B549-215AF1153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229" y="3852207"/>
            <a:ext cx="4045201" cy="2539468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1C32610F-5445-4E12-87F6-F0591ABE7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64"/>
          <a:stretch/>
        </p:blipFill>
        <p:spPr>
          <a:xfrm>
            <a:off x="11527047" y="3144779"/>
            <a:ext cx="661905" cy="25483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409A9A-8A6B-4454-A0AB-5859ED2BAAF5}"/>
              </a:ext>
            </a:extLst>
          </p:cNvPr>
          <p:cNvSpPr txBox="1"/>
          <p:nvPr/>
        </p:nvSpPr>
        <p:spPr>
          <a:xfrm>
            <a:off x="7024777" y="727495"/>
            <a:ext cx="4612256" cy="31239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/>
              <a:t>Body scan mediation is a good way to release tension you might not even </a:t>
            </a:r>
            <a:r>
              <a:rPr lang="en-US" sz="1600"/>
              <a:t>realize you're experiencing. </a:t>
            </a:r>
            <a:endParaRPr lang="en-US" sz="1600" b="1"/>
          </a:p>
          <a:p>
            <a:pPr>
              <a:spcAft>
                <a:spcPts val="600"/>
              </a:spcAft>
            </a:pPr>
            <a:r>
              <a:rPr lang="en-US" sz="1600" b="1"/>
              <a:t>Benfits: 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/>
              <a:t>Improved sleep quality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/>
              <a:t>Anxiety relief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/>
              <a:t>Stress relief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/>
              <a:t>Greater self-awareness</a:t>
            </a:r>
            <a:endParaRPr lang="en-US" sz="1600" dirty="0"/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1600"/>
              <a:t>Boosts self-compassion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25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C8BBE5-981E-4B0B-9654-32B5668BF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592DB257-3E16-4A3C-9E28-468282812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598902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87685E6-1160-459B-8C70-301404C06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048" y="0"/>
            <a:ext cx="5989019" cy="6858000"/>
          </a:xfrm>
          <a:prstGeom prst="rect">
            <a:avLst/>
          </a:prstGeom>
          <a:blipFill dpi="0" rotWithShape="1">
            <a:blip r:embed="rId2">
              <a:alphaModFix amt="2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88900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94C9708-F6A4-4956-B261-A4A2C4DFEB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8400" y="0"/>
            <a:ext cx="59436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455262-475C-4873-9C0C-37E2B50F2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0" y="586992"/>
            <a:ext cx="4953000" cy="166457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Moving forward and improving</a:t>
            </a:r>
          </a:p>
        </p:txBody>
      </p:sp>
      <p:pic>
        <p:nvPicPr>
          <p:cNvPr id="3074" name="Picture 2" descr="Serene White Garden Meditating Buddha statue | Buddha statue, Buddha statue  garden, Meditating buddha statue">
            <a:extLst>
              <a:ext uri="{FF2B5EF4-FFF2-40B4-BE49-F238E27FC236}">
                <a16:creationId xmlns:a16="http://schemas.microsoft.com/office/drawing/2014/main" id="{530D41A1-785C-41D0-8974-7FCCB86E5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49" y="613741"/>
            <a:ext cx="3816005" cy="5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51AAC-A380-43F5-A867-CDDDA68A4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0" y="2411653"/>
            <a:ext cx="4952681" cy="37286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>
                <a:solidFill>
                  <a:schemeClr val="tx2"/>
                </a:solidFill>
              </a:rPr>
              <a:t>Those two techniques will get you a long way from where you are right now.</a:t>
            </a:r>
          </a:p>
          <a:p>
            <a:pPr>
              <a:lnSpc>
                <a:spcPct val="100000"/>
              </a:lnSpc>
            </a:pPr>
            <a:r>
              <a:rPr lang="en-US" sz="1700">
                <a:solidFill>
                  <a:schemeClr val="tx2"/>
                </a:solidFill>
              </a:rPr>
              <a:t>Cumulative experience will improve focus and awareness</a:t>
            </a:r>
          </a:p>
          <a:p>
            <a:pPr lvl="1">
              <a:lnSpc>
                <a:spcPct val="100000"/>
              </a:lnSpc>
            </a:pPr>
            <a:r>
              <a:rPr lang="en-US" sz="1700">
                <a:solidFill>
                  <a:schemeClr val="tx2"/>
                </a:solidFill>
              </a:rPr>
              <a:t>Have a mindset of letting go</a:t>
            </a:r>
          </a:p>
          <a:p>
            <a:pPr lvl="1">
              <a:lnSpc>
                <a:spcPct val="100000"/>
              </a:lnSpc>
            </a:pPr>
            <a:r>
              <a:rPr lang="en-US" sz="1700">
                <a:solidFill>
                  <a:schemeClr val="tx2"/>
                </a:solidFill>
              </a:rPr>
              <a:t>During meditation, tell yourself I am giving only 5 minutes of my day to improve my mental health</a:t>
            </a:r>
          </a:p>
          <a:p>
            <a:pPr lvl="1">
              <a:lnSpc>
                <a:spcPct val="100000"/>
              </a:lnSpc>
            </a:pPr>
            <a:r>
              <a:rPr lang="en-US" sz="1700">
                <a:solidFill>
                  <a:schemeClr val="tx2"/>
                </a:solidFill>
              </a:rPr>
              <a:t>Create your own mantra- an inspiration quote</a:t>
            </a:r>
          </a:p>
          <a:p>
            <a:pPr lvl="2">
              <a:lnSpc>
                <a:spcPct val="100000"/>
              </a:lnSpc>
            </a:pPr>
            <a:r>
              <a:rPr lang="en-US" sz="1700">
                <a:solidFill>
                  <a:schemeClr val="tx2"/>
                </a:solidFill>
              </a:rPr>
              <a:t>Mine is “ Whatever arises in the mind will also cease, so why hold?”</a:t>
            </a:r>
          </a:p>
          <a:p>
            <a:pPr marL="914400" lvl="2" indent="0">
              <a:lnSpc>
                <a:spcPct val="100000"/>
              </a:lnSpc>
              <a:buNone/>
            </a:pPr>
            <a:endParaRPr lang="en-US" sz="17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92973"/>
      </p:ext>
    </p:extLst>
  </p:cSld>
  <p:clrMapOvr>
    <a:masterClrMapping/>
  </p:clrMapOvr>
</p:sld>
</file>

<file path=ppt/theme/theme1.xml><?xml version="1.0" encoding="utf-8"?>
<a:theme xmlns:a="http://schemas.openxmlformats.org/drawingml/2006/main" name="BlockprintVTI">
  <a:themeElements>
    <a:clrScheme name="AnalogousFromLightSeedRightStep">
      <a:dk1>
        <a:srgbClr val="000000"/>
      </a:dk1>
      <a:lt1>
        <a:srgbClr val="FFFFFF"/>
      </a:lt1>
      <a:dk2>
        <a:srgbClr val="3D3522"/>
      </a:dk2>
      <a:lt2>
        <a:srgbClr val="E2E8E7"/>
      </a:lt2>
      <a:accent1>
        <a:srgbClr val="D08C99"/>
      </a:accent1>
      <a:accent2>
        <a:srgbClr val="C68673"/>
      </a:accent2>
      <a:accent3>
        <a:srgbClr val="BCA06E"/>
      </a:accent3>
      <a:accent4>
        <a:srgbClr val="A4A962"/>
      </a:accent4>
      <a:accent5>
        <a:srgbClr val="92AD74"/>
      </a:accent5>
      <a:accent6>
        <a:srgbClr val="70B468"/>
      </a:accent6>
      <a:hlink>
        <a:srgbClr val="568E84"/>
      </a:hlink>
      <a:folHlink>
        <a:srgbClr val="7F7F7F"/>
      </a:folHlink>
    </a:clrScheme>
    <a:fontScheme name="Custom 56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printVTI" id="{AA8C8908-6BA4-477C-AEA4-CB6C32A1FE3B}" vid="{36392749-7C1D-4938-93BB-440CD2A1B0A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44BBE5C1A02344881A3B70E486E88D" ma:contentTypeVersion="7" ma:contentTypeDescription="Create a new document." ma:contentTypeScope="" ma:versionID="44e9ef5ee622f9bb825ef2cae41ad63c">
  <xsd:schema xmlns:xsd="http://www.w3.org/2001/XMLSchema" xmlns:xs="http://www.w3.org/2001/XMLSchema" xmlns:p="http://schemas.microsoft.com/office/2006/metadata/properties" xmlns:ns3="0e6b9410-75cf-4f4b-b2f4-66759ea7962c" xmlns:ns4="1c79adf8-1b8a-4b9e-8237-f2462f989ea4" targetNamespace="http://schemas.microsoft.com/office/2006/metadata/properties" ma:root="true" ma:fieldsID="1de0b450e7c8b6f79aeedfe88180d42d" ns3:_="" ns4:_="">
    <xsd:import namespace="0e6b9410-75cf-4f4b-b2f4-66759ea7962c"/>
    <xsd:import namespace="1c79adf8-1b8a-4b9e-8237-f2462f989e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b9410-75cf-4f4b-b2f4-66759ea796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79adf8-1b8a-4b9e-8237-f2462f989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20EC19-1515-4CD0-9721-7A50F1E7DD78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1c79adf8-1b8a-4b9e-8237-f2462f989ea4"/>
    <ds:schemaRef ds:uri="http://purl.org/dc/elements/1.1/"/>
    <ds:schemaRef ds:uri="http://schemas.microsoft.com/office/2006/metadata/properties"/>
    <ds:schemaRef ds:uri="0e6b9410-75cf-4f4b-b2f4-66759ea7962c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BB243D4-E18B-4380-86DC-14AE786FB41F}">
  <ds:schemaRefs>
    <ds:schemaRef ds:uri="0e6b9410-75cf-4f4b-b2f4-66759ea7962c"/>
    <ds:schemaRef ds:uri="1c79adf8-1b8a-4b9e-8237-f2462f989e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AB8370-D9AF-4477-97E8-891EDEDF34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674</Words>
  <Application>Microsoft Office PowerPoint</Application>
  <PresentationFormat>Widescreen</PresentationFormat>
  <Paragraphs>99</Paragraphs>
  <Slides>13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Agency FB</vt:lpstr>
      <vt:lpstr>Arial</vt:lpstr>
      <vt:lpstr>Avenir Next LT Pro</vt:lpstr>
      <vt:lpstr>AvenirNext LT Pro Medium</vt:lpstr>
      <vt:lpstr>BlockprintVTI</vt:lpstr>
      <vt:lpstr>Intro to Meditation and Mindfulness</vt:lpstr>
      <vt:lpstr>Icebreaker Game-  Fastest Animal</vt:lpstr>
      <vt:lpstr>Metronome Breathing Activity</vt:lpstr>
      <vt:lpstr>Motivation &amp; Benefits</vt:lpstr>
      <vt:lpstr>Meditation vs Mindfulness</vt:lpstr>
      <vt:lpstr>Problems to encounter</vt:lpstr>
      <vt:lpstr>Meditation Technique: Breathing</vt:lpstr>
      <vt:lpstr>Meditation Technique:  Body Scan</vt:lpstr>
      <vt:lpstr>Moving forward and improving</vt:lpstr>
      <vt:lpstr>Mindfulness</vt:lpstr>
      <vt:lpstr>Habit building</vt:lpstr>
      <vt:lpstr>Summary</vt:lpstr>
      <vt:lpstr>Thanksgiving Meditation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Meditation and Mindfulness</dc:title>
  <dc:creator>Sattvik Basarkod</dc:creator>
  <cp:lastModifiedBy>Sattvik Basarkod</cp:lastModifiedBy>
  <cp:revision>201</cp:revision>
  <dcterms:created xsi:type="dcterms:W3CDTF">2020-10-25T15:44:27Z</dcterms:created>
  <dcterms:modified xsi:type="dcterms:W3CDTF">2022-03-24T13:11:06Z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0x0101005E44BBE5C1A02344881A3B70E486E88D</vt:lpwstr>
  </property>
</Properties>
</file>